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259" r:id="rId3"/>
    <p:sldId id="261" r:id="rId4"/>
    <p:sldId id="266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C392E-403D-4DAE-BC68-027606856F96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04216-1102-4B5D-BA2D-03E59BB93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7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B065FD-CAE7-4A96-B2CD-999BDF85E30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google.com.vn/imgres?imgurl=http://media.baodanang.vn/Library/images/24/2008/06/0080%20(19).JPG&amp;imgrefurl=http://www.baodanang.vn/vn/kinhte/12615/index.html&amp;usg=__QWaYRctdO5quQ2tLnmR3xML4V9Y=&amp;h=283&amp;w=425&amp;sz=59&amp;hl=vi&amp;start=17&amp;um=1&amp;tbnid=tS__6EF4KgogtM:&amp;tbnh=84&amp;tbnw=126&amp;prev=/images?q=%C4%91%E1%BB%93ng+ru%E1%BB%99ng&amp;tbnid=OdyFP5rvUPN3_M:&amp;hl=vi&amp;tbnh=0&amp;tbnw=0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helpthepoorvietnam.org/Images/upload/aocauminh_2009_2.jpg&amp;imgrefurl=http://www.helpthepoorvietnam.org/LanguageID_2_CatID_176_ArticleID_292_PageSize_5_PageNow_1_.aspx&amp;usg=__v_a3B65FUQfWz3rL0fuEc8biOlg=&amp;h=300&amp;w=400&amp;sz=39&amp;hl=vi&amp;start=22&amp;um=1&amp;tbnid=X53wF71kg6KQTM:&amp;tbnh=93&amp;tbnw=124&amp;prev=/images?q=ao+c%C3%A1&amp;tbnid=OdyFP5rvUPN3_M:&amp;ndsp=20&amp;hl=vi&amp;sa=N&amp;start=20&amp;tbnh=0&amp;tbnw=0&amp;um=1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.vn/imgres?imgurl=http://vietnam.vnanet.vn/VNP_Upload/News/2008-2/15/0208Ec03L.jpg&amp;imgrefurl=http://blog.timnhanh.com/eakmat/comment/35AB6310&amp;usg=__eGn-GAoMDxch02VqyJF3UZQTLt8=&amp;h=395&amp;w=600&amp;sz=74&amp;hl=vi&amp;start=12&amp;um=1&amp;tbnid=r0Jg05dkdZ8saM:&amp;tbnh=89&amp;tbnw=135&amp;prev=/images?q=tr%E1%BB%93ng+c%C3%A0+ph%C3%AA&amp;tbnid=OdyFP5rvUPN3_M:&amp;hl=vi&amp;tbnh=0&amp;tbnw=0&amp;um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www.kinhtenongthon.com.vn/Uploaded/lamnguyennhi/Nam%202008/Thang%206/Ngay%204/010.jpg&amp;imgrefurl=http://www.kinhtenongthon.com.vn/Story//2008/6/11231.html&amp;usg=__wC0MX1TWR-RnDGv--U9yODbJVYw=&amp;h=525&amp;w=700&amp;sz=418&amp;hl=vi&amp;start=28&amp;um=1&amp;tbnid=8udSTE3HxdUpuM:&amp;tbnh=105&amp;tbnw=140&amp;prev=/images?q=x%E1%BB%AD+l%C3%BD+l%C3%BAa+gi%E1%BB%91ng&amp;tbnid=OdyFP5rvUPN3_M:&amp;ndsp=20&amp;hl=vi&amp;sa=N&amp;start=20&amp;tbnh=0&amp;tbnw=0&amp;um=1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google.com.vn/imgres?imgurl=http://www.hec.com.vn/upload/duanupdate/SonLA_toancanh-2.jpg&amp;imgrefurl=http://www.hec.com.vn/?f=Project&amp;p=38&amp;l=2&amp;usg=__RwuDwTsIdrjjVYgiU9Z3hyGlqBk=&amp;h=293&amp;w=379&amp;sz=109&amp;hl=vi&amp;start=11&amp;um=1&amp;tbnid=qEDOKag0cIO_3M:&amp;tbnh=95&amp;tbnw=123&amp;prev=/images?q=thu%E1%BB%B7+l%E1%BB%A3i&amp;tbnid=OdyFP5rvUPN3_M:&amp;hl=vi&amp;tbnh=0&amp;tbnw=0&amp;u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baoninhbinh.org.vn/uploads/news/Image/2009/03/04/949ade7106aee0.jpg&amp;imgrefurl=http://baoninhbinh.org.vn/news/21/2DB760/Hoa-Lu-Day-manh-cham-soc-lua-dong-xuan&amp;usg=__7GaQ5R2MagM-JVJGLv-EScCF-VA=&amp;h=197&amp;w=285&amp;sz=34&amp;hl=vi&amp;start=5&amp;um=1&amp;tbnid=EE1p45p9CAHq0M:&amp;tbnh=79&amp;tbnw=115&amp;prev=/images?q=l%C3%A0m+c%E1%BB%8F+cho+l%C3%BAa&amp;tbnid=OdyFP5rvUPN3_M:&amp;hl=vi&amp;tbnh=0&amp;tbnw=0&amp;um=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.vn/imgres?imgurl=http://www.dost-dongnai.gov.vn/Portals/39/tinxa/200904/20090402/bonphan%20NPK.gif&amp;imgrefurl=http://www.tiennong.vn/Default.aspx?ctl=News&amp;pID=195&amp;usg=__SW2SwaLHsg7GDLF6USz52-bkfnM=&amp;h=381&amp;w=504&amp;sz=174&amp;hl=vi&amp;start=1&amp;um=1&amp;tbnid=_IDSnh1MLRcfRM:&amp;tbnh=98&amp;tbnw=130&amp;prev=/images?q=b%C3%B3n+ph%C3%A2n+cho+l%C3%BAa&amp;tbnid=OdyFP5rvUPN3_M:&amp;hl=vi&amp;tbnh=0&amp;tbnw=0&amp;um=1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www.tuoitre.com.vn/Tianyon/ImageView.aspx?ThumbnailID=160094&amp;imgrefurl=http://www.tuoitre.com.vn/Tianyon/PrintView.aspx?ArticleID=168311&amp;ChannelID=100&amp;usg=__uVKKXiT-FIbRrUw539XqCU6XXHs=&amp;h=305&amp;w=405&amp;sz=26&amp;hl=vi&amp;start=19&amp;um=1&amp;tbnid=kEWxk_7diplUkM:&amp;tbnh=93&amp;tbnw=124&amp;prev=/images?q=mua+%C4%91%C3%B4ng+h%C3%A0+n%E1%BB%99i&amp;tbnid=OdyFP5rvUPN3_M:&amp;hl=vi&amp;tbnh=0&amp;tbnw=0&amp;um=1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s.google.com.vn/imgres?imgurl=http://www.dalatrose.com/forum/images/1362006/136200614655.jpg&amp;imgrefurl=http://vietnamcayda.com/diendan/showthread.php?t=10012&amp;page=3&amp;usg=__X1orHdqwnnvPzTWImo9eadww8eU=&amp;h=300&amp;w=400&amp;sz=25&amp;hl=vi&amp;start=48&amp;um=1&amp;tbnid=Ut32_qlP6Jbk-M:&amp;tbnh=93&amp;tbnw=124&amp;prev=/images?q=mua+h%E1%BA%A1&amp;tbnid=OdyFP5rvUPN3_M:&amp;ndsp=20&amp;hl=vi&amp;sa=N&amp;start=40&amp;tbnh=0&amp;tbnw=0&amp;u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img406.imageshack.us/img406/2669/5e401abaacba4d089a1eb9cll5.jpg&amp;imgrefurl=http://vn.myblog.yahoo.com/oh-chik/index?l=f&amp;id=10&amp;usg=__ebn79l_vqaV8V28BbSWQzcr_D1c=&amp;h=413&amp;w=500&amp;sz=182&amp;hl=vi&amp;start=13&amp;um=1&amp;tbnid=sytq2eKERC1-WM:&amp;tbnh=107&amp;tbnw=130&amp;prev=/images?q=m%C3%B9a+thu&amp;tbnid=OdyFP5rvUPN3_M:&amp;hl=vi&amp;tbnh=0&amp;tbnw=0&amp;um=1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images.google.com.vn/imgres?imgurl=http://images.timnhanh.com/tintuc/20081215/Image/dong-ruong-6_-12_-08.jpg&amp;imgrefurl=http://tintuc.timnhanh.com/xa-hoi/20081215/35A8C005/Vinh-Phuc-Tan-hoang-ruong-dong-sau-mua-lu.htm&amp;usg=__RCF13lfIfZ_19k-I8Ac0skkZssM=&amp;h=300&amp;w=400&amp;sz=28&amp;hl=vi&amp;start=4&amp;tbnid=7Q5GGYwkKOgO2M:&amp;tbnh=93&amp;tbnw=124&amp;prev=/images?q=c%C3%A0y+%C4%91%E1%BA%A5t+ru%E1%BB%99ng&amp;gbv=2&amp;hl=vi&amp;sa=G" TargetMode="External"/><Relationship Id="rId4" Type="http://schemas.openxmlformats.org/officeDocument/2006/relationships/hyperlink" Target="http://images.google.com.vn/imgres?imgurl=http://danganhchien.violet.vn/uploads/resources/blog/1170/entrythumb/hoamai5_500.jpg&amp;imgrefurl=http://danganhchien.violet.vn/entry/show/entry_id/705658&amp;usg=__RKNSKwxUNeRL_wQAb32L1CmurJM=&amp;h=375&amp;w=500&amp;sz=61&amp;hl=vi&amp;start=36&amp;um=1&amp;tbnid=5y8n5pwzLq5zVM:&amp;tbnh=98&amp;tbnw=130&amp;prev=/images?q=m%C3%B9a+xu%C3%A2n&amp;tbnid=OdyFP5rvUPN3_M:&amp;ndsp=20&amp;hl=vi&amp;sa=N&amp;start=20&amp;tbnh=0&amp;tbnw=0&amp;um=1" TargetMode="Externa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google.com.vn/imgres?imgurl=http://www.phuyennet.vn/pic_upload/1222241551~cay-lua-080721.jpg&amp;imgrefurl=http://www.phuyennet.vn/index.php?menu=group&amp;mid=49&amp;usg=__1_ojNpYdclRrNIOCy8ybjDg3mWQ=&amp;h=270&amp;w=360&amp;sz=17&amp;hl=vi&amp;start=114&amp;um=1&amp;tbnid=V9DdM8gvkY_SQM:&amp;tbnh=91&amp;tbnw=121&amp;prev=/images?q=tr%E1%BB%93ng+tr%E1%BB%8Dt&amp;ndsp=20&amp;hl=vi&amp;sa=N&amp;start=100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image.tin247.com/vietnamnet/080917195131-117-152.jpg&amp;imgrefurl=http://www.tin247.com/nghe_nuoi_ca_tra_lao_dao_do_bao_lai_suat-3-21213674.html&amp;usg=__qbUqZSk0diSPvX05HFWwvV_VD60=&amp;h=300&amp;w=400&amp;sz=30&amp;hl=vi&amp;start=9&amp;um=1&amp;tbnid=908NHhPHddedQM:&amp;tbnh=93&amp;tbnw=124&amp;prev=/images?q=nu%C3%B4i+c%C3%A1&amp;hl=vi&amp;um=1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google.com.vn/imgres?imgurl=http://www.baoanhdatmui.vn/vcms/media/photos/2008/5/cm472/5/2.jpg&amp;imgrefurl=http://www.baoanhdatmui.vn/vcms/html/news_detail.php?nid=6871&amp;usg=__UBH86YQ69--wbgCFajORnjyCSZE=&amp;h=237&amp;w=380&amp;sz=78&amp;hl=vi&amp;start=4&amp;um=1&amp;tbnid=L52hV6p318zycM:&amp;tbnh=77&amp;tbnw=123&amp;prev=/images?q=l%C3%A0m+%C4%91%E1%BA%A5t&amp;hl=vi&amp;um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hyperlink" Target="http://images.google.com.vn/imgres?imgurl=http://img.photo.zing.vn/file_uploads/gallery/w642h/q32008/2008/08/12/03/91451218530639.jpg&amp;imgrefurl=http://forum.zing.vn/f218/mua-sao-bang-vao-chieu-ngay-12-8-va-cach-t65687.html&amp;usg=__kJtzYZCDNFBQaHbjZkcvwnO4W78=&amp;h=389&amp;w=400&amp;sz=29&amp;hl=vi&amp;start=15&amp;tbnid=ebQe_AoYaAsEWM:&amp;tbnh=121&amp;tbnw=124&amp;prev=/images?q=%C4%91%C3%B4ng+t%C3%A2y+nam+b%E1%BA%AFc&amp;gbv=2&amp;ndsp=20&amp;hl=vi&amp;sa=N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.vn/imgres?imgurl=http://hinh.trochoivui.com/data/media/39/hoang_hon.jpg&amp;imgrefurl=http://hinh.trochoivui.com/details.php?image_id=5799&amp;usg=___hVvqr3ueThWa6E8V_cC7R2mrs0=&amp;h=368&amp;w=550&amp;sz=16&amp;hl=vi&amp;start=9&amp;um=1&amp;tbnid=PAC2xibVosEP0M:&amp;tbnh=89&amp;tbnw=133&amp;prev=/images?q=ho%C3%A0ng+h%C3%B4n&amp;hl=vi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.vn/imgres?imgurl=http://farm1.static.flickr.com/23/26794013_f5a5ff67c9.jpg&amp;imgrefurl=http://vn.myblog.yahoo.com/iloveu_angel4444/index?l=f&amp;id=5&amp;usg=__mqYHu__NRSCundNqytOuVaHrCw0=&amp;h=340&amp;w=500&amp;sz=40&amp;hl=vi&amp;start=19&amp;um=1&amp;tbnid=cxxlR_XWB-PlbM:&amp;tbnh=88&amp;tbnw=130&amp;prev=/images?q=tr%E1%BB%9Di+s%C3%A1ng&amp;hl=vi&amp;um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nhansuvietnam.vn/news_pictures/17/inaqu1248240245.jpg&amp;imgrefurl=http://nhansuvietnam.vn/tintuc/khoa_hoc/ngam-nhat-thuc-tu-do-cao-tai-ha-noi/112744.html&amp;usg=__HisodzW-mWdI-oivZ0bjCqclhn8=&amp;h=325&amp;w=490&amp;sz=29&amp;hl=vi&amp;start=117&amp;um=1&amp;tbnid=6KCfc1HysIeXpM:&amp;tbnh=86&amp;tbnw=130&amp;prev=/images?q=m%C3%A2y+che+tr%C4%83ng&amp;ndsp=20&amp;hl=vi&amp;sa=N&amp;start=100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.vn/imgres?imgurl=http://212.170.234.89/educared/image_7/cumulo_galaxias.jpg&amp;imgrefurl=http://212.170.234.89/educared/e7_galaxias.htm&amp;usg=__rSdciBQOWlqIBJtDDk2x18hFshU=&amp;h=400&amp;w=385&amp;sz=47&amp;hl=vi&amp;start=3&amp;um=1&amp;tbnid=3HAPykgVE4yJIM:&amp;tbnh=124&amp;tbnw=119&amp;prev=/images?q=tr%E1%BB%9Di+%C4%91%E1%BA%A7y+sao+s%C3%A1ng&amp;tbnid=h9g9zRon3HZ9RM:&amp;imgtype=i_similar&amp;hl=vi&amp;sa=X&amp;tbnh=0&amp;tbnw=0&amp;um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com.vn/imgres?imgurl=http://files.myopera.com/MAR31-NEU/albums/570339/1DSC00069.jpg&amp;imgrefurl=http://my.opera.com/MAR31-NEU/blog/show.dml/2419821&amp;usg=__DcMfTCQ9-qZblDbvMARUj-Q3uQU=&amp;h=1200&amp;w=1600&amp;sz=134&amp;hl=vi&amp;start=3&amp;tbnid=1UAOHbgjKh5IYM:&amp;tbnh=113&amp;tbnw=150&amp;prev=/images?q=r%C3%A1ng+m%E1%BB%A1+g%C3%A0&amp;gbv=2&amp;ndsp=20&amp;hl=vi&amp;sa=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www.vnexpress.net/Files/Subject/3B/A1/53/1A/bao-2.jpg&amp;imgrefurl=http://www.vnexpress.net/GL/Xa-hoi/2009/11/3BA1531A/&amp;usg=__uuYmcbrJynyBBaGjKImvTVNc41M=&amp;h=350&amp;w=450&amp;sz=21&amp;hl=vi&amp;start=20&amp;tbnid=cVM5-jFkAIJ4TM:&amp;tbnh=99&amp;tbnw=127&amp;prev=/images?q=gi%C3%B3+b%C3%A3o&amp;gbv=2&amp;hl=vi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.vn/imgres?imgurl=http://www.thongtinthuongmai.vn/editor/uploads_t91011_2009/DCC_1254141964.jpg&amp;imgrefurl=http://tintuc.xalo.vn/00-1684136231/da_nang_no_luc_phong_chong_bao.html&amp;usg=__CWRdhAIsKSdj0j6gBMHciIdG1Tw=&amp;h=599&amp;w=400&amp;sz=36&amp;hl=vi&amp;start=7&amp;tbnid=mDIya53cydH_VM:&amp;tbnh=135&amp;tbnw=90&amp;prev=/images?q=ch%E1%BB%91ng+b%C3%A3o&amp;gbv=2&amp;hl=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vn/imgres?imgurl=http://img4.phanvien.com/2009/09/28/hang-tram-nguoi-chet-vi-bao-lut-o-philippines-4.jpg&amp;imgrefurl=http://tinmoi.phanvien.com/270/hang-tram-nguoi-chet-vi-bao-lut-o-philippines.html&amp;usg=__VAdqfH36c-w3DC9h0gTP_vA_vFc=&amp;h=258&amp;w=402&amp;sz=31&amp;hl=vi&amp;start=49&amp;um=1&amp;tbnid=fZLPYfj7EYxahM:&amp;tbnh=80&amp;tbnw=124&amp;prev=/images?q=b%C3%A3o+l%E1%BB%A5t&amp;tbnid=OdyFP5rvUPN3_M:&amp;ndsp=20&amp;hl=vi&amp;sa=N&amp;start=40&amp;tbnh=0&amp;tbnw=0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.vn/imgres?imgurl=http://www.giadinhphoto.com/images/thuvienanh/ngochai/1.jpg&amp;imgrefurl=http://www.giadinhphoto.com/thuvienanh.php?id=119&amp;cid=0&amp;aid=0&amp;usg=__7C4Ev-Fxu40uDmqKoeA6CkwrC0s=&amp;h=399&amp;w=600&amp;sz=70&amp;hl=vi&amp;start=6&amp;um=1&amp;tbnid=glknhA_JTxfkAM:&amp;tbnh=90&amp;tbnw=135&amp;prev=/images?q=%C4%91%C3%A0n+ki%E1%BA%BFn&amp;tbnid=OdyFP5rvUPN3_M:&amp;hl=vi&amp;tbnh=0&amp;tbnw=0&amp;um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google.com.vn/imgres?imgurl=http://www.tmn-csgfc.com.vn/Media/Product/clock01.jpg&amp;imgrefurl=http://www.tmn-csgfc.com.vn/?action=productdetail&amp;id=72&amp;usg=__00ZA4A48UdplbxA895I40OKth6E=&amp;h=300&amp;w=299&amp;sz=19&amp;hl=vi&amp;start=8&amp;um=1&amp;tbnid=Q3-j8sj31Pf9jM:&amp;tbnh=116&amp;tbnw=116&amp;prev=/images?q=%C4%91%E1%BB%93ng+h%E1%BB%93&amp;hl=vi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sonla.gov.vn/sonla/Vietnam/Diem_bao/Trong_nuoc/1691200710181627130//images/703_ll1.jpg&amp;imgrefurl=http://www.sonla.gov.vn/sonla/Vietnam/Diem_bao/Trong_nuoc/1691200710181627130/&amp;usg=__luFqbLo_MkXhSYsXIb83pmkrQcs=&amp;h=1536&amp;w=2048&amp;sz=1259&amp;hl=vi&amp;start=21&amp;um=1&amp;tbnid=gnoalYyL8OjljM:&amp;tbnh=113&amp;tbnw=150&amp;prev=/images?q=l%E1%BB%A5t&amp;ndsp=20&amp;hl=vi&amp;sa=N&amp;start=20&amp;um=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.vn/imgres?imgurl=http://thuonghieuvangncc.com.vn/uploads/anh%20Du%20bao%20thoi%20tiet%2019h35.jpg&amp;imgrefurl=http://thuonghieuvangncc.com.vn/index.php?mod=th&amp;id=26&amp;usg=__bDX7b8RJQau7WlO9LWrSxAmFiDw=&amp;h=332&amp;w=446&amp;sz=435&amp;hl=vi&amp;start=1&amp;um=1&amp;tbnid=G6UmziSpP_MnMM:&amp;tbnh=95&amp;tbnw=127&amp;prev=/images?q=d%E1%BB%B1+b%C3%A1o+th%E1%BB%9Di+ti%E1%BA%BFt&amp;hl=vi&amp;um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.vn/imgres?imgurl=http://archi.vn/Upload%20Image/Lan%20Anh%2006/090703/1878759-measure-xl.jpg&amp;imgrefurl=http://archi.vn/portalid/52/tabid/163/catid/416/distid/8320/tu-lam-dan-ch--nhung-cay-le-.html&amp;usg=__AhaPJY_mdH4Fl1qPiZyZri157N8=&amp;h=420&amp;w=400&amp;sz=48&amp;hl=vi&amp;start=39&amp;um=1&amp;tbnid=LwdrGMjZCceEAM:&amp;tbnh=125&amp;tbnw=119&amp;prev=/images?q=%C4%91o+d%E1%BA%A1c+d%E1%BA%A5t&amp;tbnid=OdyFP5rvUPN3_M:&amp;ndsp=20&amp;hl=vi&amp;sa=N&amp;start=20&amp;tbnh=0&amp;tbnw=0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.vn/imgres?imgurl=http://viipip.com/DataUpload/image/provinces/hochiminhcity/giooithieu%20tp(1).jpg&amp;imgrefurl=http://viipip.com/provincevn/?proid=3&amp;module=htmldetail&amp;htmlcode=1&amp;usg=__imiwM_eQRobsR1hrFxotaZE7hMA=&amp;h=336&amp;w=480&amp;sz=65&amp;hl=vi&amp;start=15&amp;um=1&amp;tbnid=dEpLYC-mRSxUoM:&amp;tbnh=90&amp;tbnw=129&amp;prev=/images?q=th%C3%A0nh+ph%E1%BB%91+h%E1%BB%93+ch%C3%AD+minh&amp;hl=vi&amp;um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4563" y="48768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8681" y="-65881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881" y="4942682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219200" y="457200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205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9" name="WordArt 13"/>
          <p:cNvSpPr>
            <a:spLocks noChangeArrowheads="1" noChangeShapeType="1" noTextEdit="1"/>
          </p:cNvSpPr>
          <p:nvPr/>
        </p:nvSpPr>
        <p:spPr bwMode="auto">
          <a:xfrm>
            <a:off x="2590800" y="1112838"/>
            <a:ext cx="3505200" cy="744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 VĂN 7 KÌ II</a:t>
            </a:r>
            <a:endParaRPr lang="en-US" sz="8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670050" y="4864100"/>
            <a:ext cx="5514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 VIÊN : NGUYỄN THU HƯƠNG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2743200" y="5486400"/>
            <a:ext cx="4114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NĂM HỌC : 2018 - 2019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287550"/>
            <a:ext cx="7924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TỤC NGỮ VỀ THIÊN NHIÊN VÀ LAO ĐỘNG SẢN XUẤT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550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40" name="Text Box 4"/>
          <p:cNvSpPr txBox="1">
            <a:spLocks noChangeArrowheads="1"/>
          </p:cNvSpPr>
          <p:nvPr/>
        </p:nvSpPr>
        <p:spPr bwMode="auto">
          <a:xfrm>
            <a:off x="304800" y="995363"/>
            <a:ext cx="4343400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sp>
        <p:nvSpPr>
          <p:cNvPr id="1063942" name="Text Box 6"/>
          <p:cNvSpPr txBox="1">
            <a:spLocks noChangeArrowheads="1"/>
          </p:cNvSpPr>
          <p:nvPr/>
        </p:nvSpPr>
        <p:spPr bwMode="auto">
          <a:xfrm>
            <a:off x="381000" y="1985963"/>
            <a:ext cx="4572000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sp>
        <p:nvSpPr>
          <p:cNvPr id="1063943" name="Text Box 7"/>
          <p:cNvSpPr txBox="1">
            <a:spLocks noChangeArrowheads="1"/>
          </p:cNvSpPr>
          <p:nvPr/>
        </p:nvSpPr>
        <p:spPr bwMode="auto">
          <a:xfrm>
            <a:off x="533400" y="152400"/>
            <a:ext cx="8153400" cy="49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6.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NhÊt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canh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tr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×,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nhÞ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canh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viªn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, tam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canh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iÒn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063944" name="Text Box 8"/>
          <p:cNvSpPr txBox="1">
            <a:spLocks noChangeArrowheads="1"/>
          </p:cNvSpPr>
          <p:nvPr/>
        </p:nvSpPr>
        <p:spPr bwMode="auto">
          <a:xfrm>
            <a:off x="152400" y="3799562"/>
            <a:ext cx="8915400" cy="26545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defTabSz="457200"/>
            <a:r>
              <a:rPr lang="en-US" sz="2400" b="1" dirty="0">
                <a:latin typeface=".VnArial" pitchFamily="34" charset="0"/>
              </a:rPr>
              <a:t>    </a:t>
            </a:r>
            <a:r>
              <a:rPr lang="en-US" sz="2400" b="1" dirty="0" err="1">
                <a:latin typeface=".VnArial" pitchFamily="34" charset="0"/>
              </a:rPr>
              <a:t>Thø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tù</a:t>
            </a:r>
            <a:r>
              <a:rPr lang="en-US" sz="2400" b="1" dirty="0">
                <a:latin typeface=".VnArial" pitchFamily="34" charset="0"/>
              </a:rPr>
              <a:t> : “</a:t>
            </a:r>
            <a:r>
              <a:rPr lang="en-US" sz="2400" b="1" dirty="0" err="1">
                <a:latin typeface=".VnArial" pitchFamily="34" charset="0"/>
              </a:rPr>
              <a:t>NhÊt</a:t>
            </a:r>
            <a:r>
              <a:rPr lang="en-US" sz="2400" b="1" dirty="0">
                <a:latin typeface=".VnArial" pitchFamily="34" charset="0"/>
              </a:rPr>
              <a:t>…</a:t>
            </a:r>
            <a:r>
              <a:rPr lang="en-US" sz="2400" b="1" dirty="0" err="1">
                <a:latin typeface=".VnArial" pitchFamily="34" charset="0"/>
              </a:rPr>
              <a:t>nhÞ</a:t>
            </a:r>
            <a:r>
              <a:rPr lang="en-US" sz="2400" b="1" dirty="0">
                <a:latin typeface=".VnArial" pitchFamily="34" charset="0"/>
              </a:rPr>
              <a:t>…tam..” </a:t>
            </a:r>
          </a:p>
          <a:p>
            <a:pPr defTabSz="457200"/>
            <a:r>
              <a:rPr lang="en-US" sz="2400" b="1" dirty="0">
                <a:latin typeface=".VnArial" pitchFamily="34" charset="0"/>
              </a:rPr>
              <a:t>    * </a:t>
            </a:r>
            <a:r>
              <a:rPr lang="en-US" sz="2400" b="1" dirty="0" err="1">
                <a:latin typeface=".VnArial" pitchFamily="34" charset="0"/>
              </a:rPr>
              <a:t>ChØ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tÇm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quan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träng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cña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c¸c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nghÒ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smtClean="0">
                <a:latin typeface=".VnArial" pitchFamily="34" charset="0"/>
              </a:rPr>
              <a:t>:</a:t>
            </a:r>
          </a:p>
          <a:p>
            <a:pPr defTabSz="457200"/>
            <a:r>
              <a:rPr lang="en-US" sz="2400" b="1" dirty="0" smtClean="0">
                <a:latin typeface=".VnArial" pitchFamily="34" charset="0"/>
              </a:rPr>
              <a:t>+ </a:t>
            </a:r>
            <a:r>
              <a:rPr lang="en-US" sz="2400" b="1" dirty="0" err="1" smtClean="0">
                <a:latin typeface=".VnArial" pitchFamily="34" charset="0"/>
              </a:rPr>
              <a:t>Nu«i</a:t>
            </a:r>
            <a:r>
              <a:rPr lang="en-US" sz="2400" b="1" dirty="0" smtClean="0">
                <a:latin typeface=".VnArial" pitchFamily="34" charset="0"/>
              </a:rPr>
              <a:t> </a:t>
            </a:r>
            <a:r>
              <a:rPr lang="en-US" sz="2400" b="1" dirty="0">
                <a:latin typeface=".VnArial" pitchFamily="34" charset="0"/>
              </a:rPr>
              <a:t>c¸ </a:t>
            </a:r>
            <a:r>
              <a:rPr lang="en-US" sz="2400" b="1" dirty="0" err="1">
                <a:latin typeface=".VnArial" pitchFamily="34" charset="0"/>
              </a:rPr>
              <a:t>thu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lîi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lín</a:t>
            </a:r>
            <a:r>
              <a:rPr lang="en-US" sz="2400" b="1" dirty="0">
                <a:latin typeface=".VnArial" pitchFamily="34" charset="0"/>
              </a:rPr>
              <a:t> , </a:t>
            </a:r>
            <a:r>
              <a:rPr lang="en-US" sz="2400" b="1" dirty="0" err="1">
                <a:latin typeface=".VnArial" pitchFamily="34" charset="0"/>
              </a:rPr>
              <a:t>chãng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lµm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giµu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nhÊt</a:t>
            </a:r>
            <a:r>
              <a:rPr lang="en-US" sz="2400" b="1" dirty="0" smtClean="0">
                <a:latin typeface=".VnArial" pitchFamily="34" charset="0"/>
              </a:rPr>
              <a:t>. </a:t>
            </a:r>
          </a:p>
          <a:p>
            <a:pPr defTabSz="457200"/>
            <a:r>
              <a:rPr lang="en-US" sz="2400" b="1" dirty="0" smtClean="0">
                <a:latin typeface=".VnArial" pitchFamily="34" charset="0"/>
              </a:rPr>
              <a:t>+ </a:t>
            </a:r>
            <a:r>
              <a:rPr lang="en-US" sz="2400" b="1" dirty="0" err="1" smtClean="0">
                <a:latin typeface=".VnArial" pitchFamily="34" charset="0"/>
              </a:rPr>
              <a:t>Sau</a:t>
            </a:r>
            <a:r>
              <a:rPr lang="en-US" sz="2400" b="1" dirty="0" smtClean="0">
                <a:latin typeface=".VnArial" pitchFamily="34" charset="0"/>
              </a:rPr>
              <a:t> </a:t>
            </a:r>
            <a:r>
              <a:rPr lang="en-US" sz="2400" b="1" dirty="0">
                <a:latin typeface=".VnArial" pitchFamily="34" charset="0"/>
              </a:rPr>
              <a:t>®ã ®</a:t>
            </a:r>
            <a:r>
              <a:rPr lang="en-US" sz="2400" b="1" dirty="0" err="1">
                <a:latin typeface=".VnArial" pitchFamily="34" charset="0"/>
              </a:rPr>
              <a:t>Õn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nghÒ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lµm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v­ưên</a:t>
            </a:r>
            <a:r>
              <a:rPr lang="en-US" sz="2400" b="1" dirty="0" smtClean="0">
                <a:latin typeface=".VnArial" pitchFamily="34" charset="0"/>
              </a:rPr>
              <a:t> </a:t>
            </a:r>
            <a:r>
              <a:rPr lang="en-US" sz="2400" b="1" dirty="0">
                <a:latin typeface=".VnArial" pitchFamily="34" charset="0"/>
              </a:rPr>
              <a:t>, </a:t>
            </a:r>
            <a:r>
              <a:rPr lang="en-US" sz="2400" b="1" dirty="0" err="1">
                <a:latin typeface=".VnArial" pitchFamily="34" charset="0"/>
              </a:rPr>
              <a:t>trång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c©y</a:t>
            </a:r>
            <a:r>
              <a:rPr lang="en-US" sz="2400" b="1" dirty="0">
                <a:latin typeface=".VnArial" pitchFamily="34" charset="0"/>
              </a:rPr>
              <a:t> vµ </a:t>
            </a:r>
            <a:r>
              <a:rPr lang="en-US" sz="2400" b="1" dirty="0" err="1">
                <a:latin typeface=".VnArial" pitchFamily="34" charset="0"/>
              </a:rPr>
              <a:t>hoa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mµu</a:t>
            </a:r>
            <a:r>
              <a:rPr lang="en-US" sz="2400" b="1" dirty="0">
                <a:latin typeface=".VnArial" pitchFamily="34" charset="0"/>
              </a:rPr>
              <a:t>.</a:t>
            </a:r>
          </a:p>
          <a:p>
            <a:pPr defTabSz="457200"/>
            <a:r>
              <a:rPr lang="en-US" sz="2400" b="1" dirty="0" smtClean="0">
                <a:latin typeface=".VnArial" pitchFamily="34" charset="0"/>
              </a:rPr>
              <a:t>+ </a:t>
            </a:r>
            <a:r>
              <a:rPr lang="en-US" sz="2400" b="1" dirty="0" err="1" smtClean="0">
                <a:latin typeface=".VnArial" pitchFamily="34" charset="0"/>
              </a:rPr>
              <a:t>Thø</a:t>
            </a:r>
            <a:r>
              <a:rPr lang="en-US" sz="2400" b="1" dirty="0" smtClean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ba</a:t>
            </a:r>
            <a:r>
              <a:rPr lang="en-US" sz="2400" b="1" dirty="0">
                <a:latin typeface=".VnArial" pitchFamily="34" charset="0"/>
              </a:rPr>
              <a:t> lµ </a:t>
            </a:r>
            <a:r>
              <a:rPr lang="en-US" sz="2400" b="1" dirty="0" err="1">
                <a:latin typeface=".VnArial" pitchFamily="34" charset="0"/>
              </a:rPr>
              <a:t>nghÒ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lµm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ruéng</a:t>
            </a:r>
            <a:r>
              <a:rPr lang="en-US" sz="2400" b="1" dirty="0" smtClean="0">
                <a:latin typeface=".VnArial" pitchFamily="34" charset="0"/>
              </a:rPr>
              <a:t>.</a:t>
            </a:r>
            <a:r>
              <a:rPr lang="en-US" sz="2400" dirty="0" smtClean="0"/>
              <a:t> </a:t>
            </a:r>
          </a:p>
          <a:p>
            <a:pPr defTabSz="457200"/>
            <a:r>
              <a:rPr lang="en-US" sz="2400" b="1" dirty="0" smtClean="0">
                <a:latin typeface=".VnTime" pitchFamily="34" charset="0"/>
              </a:rPr>
              <a:t>- </a:t>
            </a:r>
            <a:r>
              <a:rPr lang="en-US" sz="2400" b="1" dirty="0" err="1" smtClean="0">
                <a:latin typeface=".VnTime" pitchFamily="34" charset="0"/>
              </a:rPr>
              <a:t>VËn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dông</a:t>
            </a:r>
            <a:r>
              <a:rPr lang="en-US" sz="2400" b="1" dirty="0" smtClean="0">
                <a:latin typeface=".VnTime" pitchFamily="34" charset="0"/>
              </a:rPr>
              <a:t>: </a:t>
            </a:r>
            <a:r>
              <a:rPr lang="en-US" sz="2400" b="1" dirty="0" err="1" smtClean="0">
                <a:latin typeface=".VnTime" pitchFamily="34" charset="0"/>
              </a:rPr>
              <a:t>Khai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th¸c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tèt</a:t>
            </a:r>
            <a:r>
              <a:rPr lang="en-US" sz="2400" b="1" dirty="0" smtClean="0">
                <a:latin typeface=".VnTime" pitchFamily="34" charset="0"/>
              </a:rPr>
              <a:t> ®</a:t>
            </a:r>
            <a:r>
              <a:rPr lang="en-US" sz="2400" b="1" dirty="0" err="1" smtClean="0">
                <a:latin typeface=".VnTime" pitchFamily="34" charset="0"/>
              </a:rPr>
              <a:t>iÒu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kiÖn</a:t>
            </a:r>
            <a:r>
              <a:rPr lang="en-US" sz="2400" b="1" dirty="0" smtClean="0">
                <a:latin typeface=".VnTime" pitchFamily="34" charset="0"/>
              </a:rPr>
              <a:t>, </a:t>
            </a:r>
            <a:r>
              <a:rPr lang="en-US" sz="2400" b="1" dirty="0" err="1" smtClean="0">
                <a:latin typeface=".VnTime" pitchFamily="34" charset="0"/>
              </a:rPr>
              <a:t>hoµn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c¶nh</a:t>
            </a:r>
            <a:r>
              <a:rPr lang="en-US" sz="2400" b="1" dirty="0" smtClean="0">
                <a:latin typeface=".VnTime" pitchFamily="34" charset="0"/>
              </a:rPr>
              <a:t> ®Ó </a:t>
            </a:r>
            <a:r>
              <a:rPr lang="en-US" sz="2400" b="1" dirty="0" err="1" smtClean="0">
                <a:latin typeface=".VnTime" pitchFamily="34" charset="0"/>
              </a:rPr>
              <a:t>lµm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ra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nhiÒu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cña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c¶i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vËt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chÊt</a:t>
            </a:r>
            <a:r>
              <a:rPr lang="en-US" sz="2400" b="1" dirty="0" smtClean="0">
                <a:latin typeface=".VnTime" pitchFamily="34" charset="0"/>
              </a:rPr>
              <a:t>.</a:t>
            </a:r>
          </a:p>
        </p:txBody>
      </p:sp>
      <p:pic>
        <p:nvPicPr>
          <p:cNvPr id="1063951" name="Picture 15" descr="0080%2520(19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14400"/>
            <a:ext cx="2819400" cy="2743200"/>
          </a:xfrm>
          <a:prstGeom prst="rect">
            <a:avLst/>
          </a:prstGeom>
          <a:noFill/>
        </p:spPr>
      </p:pic>
      <p:pic>
        <p:nvPicPr>
          <p:cNvPr id="1063952" name="Picture 16" descr="0208Ec03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914400"/>
            <a:ext cx="3200400" cy="2743200"/>
          </a:xfrm>
          <a:prstGeom prst="rect">
            <a:avLst/>
          </a:prstGeom>
          <a:noFill/>
        </p:spPr>
      </p:pic>
      <p:pic>
        <p:nvPicPr>
          <p:cNvPr id="1063953" name="Picture 17" descr="aocauminh_2009_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382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6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6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6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3" grpId="0"/>
      <p:bldP spid="10639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077200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VNI-Times" pitchFamily="2" charset="0"/>
              </a:rPr>
              <a:t>Caâu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7: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NhÊt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rial" pitchFamily="34" charset="0"/>
              </a:rPr>
              <a:t>n­ưíc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×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ph©n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, tam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cÇn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tø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gièng</a:t>
            </a:r>
            <a:endParaRPr lang="en-US" sz="28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092613" name="Text Box 5"/>
          <p:cNvSpPr txBox="1">
            <a:spLocks noChangeArrowheads="1"/>
          </p:cNvSpPr>
          <p:nvPr/>
        </p:nvSpPr>
        <p:spPr bwMode="auto">
          <a:xfrm>
            <a:off x="171450" y="5294721"/>
            <a:ext cx="8686800" cy="15465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sz="3200" b="1" dirty="0" err="1">
                <a:latin typeface="VNI-Times" pitchFamily="2" charset="0"/>
              </a:rPr>
              <a:t>Khaúng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ñònh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ñöôïc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thöù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töï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quan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troïng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cuûa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smtClean="0">
                <a:latin typeface="VNI-Times" pitchFamily="2" charset="0"/>
              </a:rPr>
              <a:t>4 </a:t>
            </a:r>
            <a:r>
              <a:rPr lang="en-US" sz="3200" b="1" dirty="0" err="1">
                <a:latin typeface="VNI-Times" pitchFamily="2" charset="0"/>
              </a:rPr>
              <a:t>yeáu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toá</a:t>
            </a:r>
            <a:r>
              <a:rPr lang="en-US" sz="3200" b="1" dirty="0">
                <a:latin typeface="VNI-Times" pitchFamily="2" charset="0"/>
              </a:rPr>
              <a:t> (</a:t>
            </a:r>
            <a:r>
              <a:rPr lang="en-US" sz="3200" b="1" dirty="0" err="1">
                <a:latin typeface="VNI-Times" pitchFamily="2" charset="0"/>
              </a:rPr>
              <a:t>nöôùc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phaân</a:t>
            </a:r>
            <a:r>
              <a:rPr lang="en-US" sz="3200" b="1" dirty="0" smtClean="0">
                <a:latin typeface="VNI-Times" pitchFamily="2" charset="0"/>
              </a:rPr>
              <a:t>, </a:t>
            </a:r>
            <a:r>
              <a:rPr lang="en-US" sz="3200" b="1" dirty="0" err="1" smtClean="0">
                <a:latin typeface="VNI-Times" pitchFamily="2" charset="0"/>
              </a:rPr>
              <a:t>lao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ñoäng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gioáng</a:t>
            </a:r>
            <a:r>
              <a:rPr lang="en-US" sz="3200" b="1" dirty="0">
                <a:latin typeface="VNI-Times" pitchFamily="2" charset="0"/>
              </a:rPr>
              <a:t>) </a:t>
            </a:r>
            <a:r>
              <a:rPr lang="en-US" sz="3200" b="1" dirty="0" err="1">
                <a:latin typeface="VNI-Times" pitchFamily="2" charset="0"/>
              </a:rPr>
              <a:t>ñoái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vôùi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ngheà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laøm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luùa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nöôùc</a:t>
            </a:r>
            <a:r>
              <a:rPr lang="en-US" sz="3200" b="1" dirty="0">
                <a:latin typeface="VNI-Times" pitchFamily="2" charset="0"/>
              </a:rPr>
              <a:t> hay </a:t>
            </a:r>
            <a:r>
              <a:rPr lang="en-US" sz="3200" b="1" dirty="0" err="1">
                <a:latin typeface="VNI-Times" pitchFamily="2" charset="0"/>
              </a:rPr>
              <a:t>ngheà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noâng</a:t>
            </a:r>
            <a:r>
              <a:rPr lang="en-US" sz="3200" b="1" dirty="0">
                <a:latin typeface="VNI-Times" pitchFamily="2" charset="0"/>
              </a:rPr>
              <a:t>.</a:t>
            </a:r>
          </a:p>
        </p:txBody>
      </p:sp>
      <p:pic>
        <p:nvPicPr>
          <p:cNvPr id="1092614" name="Picture 6" descr="SonLA_toancanh-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3810000" cy="1981200"/>
          </a:xfrm>
          <a:prstGeom prst="rect">
            <a:avLst/>
          </a:prstGeom>
          <a:noFill/>
        </p:spPr>
      </p:pic>
      <p:pic>
        <p:nvPicPr>
          <p:cNvPr id="1092615" name="Picture 7" descr="bonphan%2520NP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85800"/>
            <a:ext cx="3581400" cy="1952625"/>
          </a:xfrm>
          <a:prstGeom prst="rect">
            <a:avLst/>
          </a:prstGeom>
          <a:noFill/>
        </p:spPr>
      </p:pic>
      <p:pic>
        <p:nvPicPr>
          <p:cNvPr id="1092616" name="Picture 8" descr="949ade7106aee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862263"/>
            <a:ext cx="3810000" cy="2395537"/>
          </a:xfrm>
          <a:prstGeom prst="rect">
            <a:avLst/>
          </a:prstGeom>
          <a:noFill/>
        </p:spPr>
      </p:pic>
      <p:pic>
        <p:nvPicPr>
          <p:cNvPr id="1092617" name="Picture 9" descr="01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819400"/>
            <a:ext cx="3581400" cy="2438400"/>
          </a:xfrm>
          <a:prstGeom prst="rect">
            <a:avLst/>
          </a:prstGeom>
          <a:noFill/>
        </p:spPr>
      </p:pic>
      <p:sp>
        <p:nvSpPr>
          <p:cNvPr id="1092618" name="Oval 10"/>
          <p:cNvSpPr>
            <a:spLocks noChangeArrowheads="1"/>
          </p:cNvSpPr>
          <p:nvPr/>
        </p:nvSpPr>
        <p:spPr bwMode="auto">
          <a:xfrm>
            <a:off x="171450" y="1371600"/>
            <a:ext cx="609600" cy="6096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457200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092619" name="Oval 11"/>
          <p:cNvSpPr>
            <a:spLocks noChangeArrowheads="1"/>
          </p:cNvSpPr>
          <p:nvPr/>
        </p:nvSpPr>
        <p:spPr bwMode="auto">
          <a:xfrm>
            <a:off x="4876800" y="1295400"/>
            <a:ext cx="609600" cy="6096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457200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092620" name="Oval 12"/>
          <p:cNvSpPr>
            <a:spLocks noChangeArrowheads="1"/>
          </p:cNvSpPr>
          <p:nvPr/>
        </p:nvSpPr>
        <p:spPr bwMode="auto">
          <a:xfrm>
            <a:off x="4800600" y="3810000"/>
            <a:ext cx="609600" cy="6096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457200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1092621" name="Oval 13"/>
          <p:cNvSpPr>
            <a:spLocks noChangeArrowheads="1"/>
          </p:cNvSpPr>
          <p:nvPr/>
        </p:nvSpPr>
        <p:spPr bwMode="auto">
          <a:xfrm>
            <a:off x="114300" y="3733800"/>
            <a:ext cx="609600" cy="6096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457200"/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9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9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9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9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9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9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9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9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9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12" grpId="0"/>
      <p:bldP spid="1092613" grpId="0" animBg="1"/>
      <p:bldP spid="1092618" grpId="0" animBg="1"/>
      <p:bldP spid="1092619" grpId="0" animBg="1"/>
      <p:bldP spid="1092620" grpId="0" animBg="1"/>
      <p:bldP spid="10926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6" name="Text Box 4"/>
          <p:cNvSpPr txBox="1">
            <a:spLocks noChangeArrowheads="1"/>
          </p:cNvSpPr>
          <p:nvPr/>
        </p:nvSpPr>
        <p:spPr bwMode="auto">
          <a:xfrm>
            <a:off x="2057400" y="304800"/>
            <a:ext cx="4648200" cy="49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Caâu </a:t>
            </a:r>
            <a:r>
              <a:rPr lang="en-US" sz="2800" b="1">
                <a:solidFill>
                  <a:srgbClr val="0000FF"/>
                </a:solidFill>
                <a:latin typeface=".VnArial" pitchFamily="34" charset="0"/>
              </a:rPr>
              <a:t>8. NhÊt th×, nh× thôc.</a:t>
            </a:r>
            <a:endParaRPr lang="en-US" sz="280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093637" name="Text Box 5"/>
          <p:cNvSpPr txBox="1">
            <a:spLocks noChangeArrowheads="1"/>
          </p:cNvSpPr>
          <p:nvPr/>
        </p:nvSpPr>
        <p:spPr bwMode="auto">
          <a:xfrm>
            <a:off x="533400" y="5931335"/>
            <a:ext cx="845820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800" b="1" dirty="0" err="1">
                <a:latin typeface="VNI-Times" pitchFamily="2" charset="0"/>
              </a:rPr>
              <a:t>Khaúng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ñònh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taàm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quan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troïng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cuûa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thôøi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vuï</a:t>
            </a:r>
            <a:r>
              <a:rPr lang="en-US" sz="2800" b="1" dirty="0">
                <a:latin typeface="VNI-Times" pitchFamily="2" charset="0"/>
              </a:rPr>
              <a:t>, </a:t>
            </a:r>
            <a:r>
              <a:rPr lang="en-US" sz="2800" b="1" dirty="0" err="1">
                <a:latin typeface="VNI-Times" pitchFamily="2" charset="0"/>
              </a:rPr>
              <a:t>ñaát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ñai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ñaõ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ñöôïc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khai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phaù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chaêm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boùn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ñoái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vôùi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ngheà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troàng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troït</a:t>
            </a:r>
            <a:r>
              <a:rPr lang="en-US" sz="2800" b="1" dirty="0">
                <a:latin typeface="VNI-Times" pitchFamily="2" charset="0"/>
              </a:rPr>
              <a:t>.</a:t>
            </a:r>
          </a:p>
        </p:txBody>
      </p:sp>
      <p:pic>
        <p:nvPicPr>
          <p:cNvPr id="1093638" name="Picture 6" descr="1362006146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838200"/>
            <a:ext cx="3124200" cy="2343150"/>
          </a:xfrm>
          <a:prstGeom prst="rect">
            <a:avLst/>
          </a:prstGeom>
          <a:noFill/>
        </p:spPr>
      </p:pic>
      <p:pic>
        <p:nvPicPr>
          <p:cNvPr id="1093639" name="Picture 7" descr="hoamai5_5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2971800" cy="2362200"/>
          </a:xfrm>
          <a:prstGeom prst="rect">
            <a:avLst/>
          </a:prstGeom>
          <a:noFill/>
        </p:spPr>
      </p:pic>
      <p:pic>
        <p:nvPicPr>
          <p:cNvPr id="1093640" name="Picture 8" descr="5e401abaacba4d089a1eb9cll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95650"/>
            <a:ext cx="2895600" cy="2571750"/>
          </a:xfrm>
          <a:prstGeom prst="rect">
            <a:avLst/>
          </a:prstGeom>
          <a:noFill/>
        </p:spPr>
      </p:pic>
      <p:pic>
        <p:nvPicPr>
          <p:cNvPr id="1093641" name="Picture 9" descr="ImageView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3276600"/>
            <a:ext cx="3124200" cy="2571750"/>
          </a:xfrm>
          <a:prstGeom prst="rect">
            <a:avLst/>
          </a:prstGeom>
          <a:noFill/>
        </p:spPr>
      </p:pic>
      <p:pic>
        <p:nvPicPr>
          <p:cNvPr id="1093643" name="Picture 11" descr="dong-ruong-6_-12_-0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838200"/>
            <a:ext cx="2819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9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9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9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9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9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9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6" grpId="0"/>
      <p:bldP spid="10936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5" name="Rectangle 5"/>
          <p:cNvSpPr>
            <a:spLocks noChangeArrowheads="1"/>
          </p:cNvSpPr>
          <p:nvPr/>
        </p:nvSpPr>
        <p:spPr bwMode="auto">
          <a:xfrm>
            <a:off x="609600" y="381000"/>
            <a:ext cx="7620000" cy="5616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/>
            <a:r>
              <a:rPr lang="en-US" sz="3200" u="sng" dirty="0" err="1" smtClean="0">
                <a:solidFill>
                  <a:srgbClr val="CC00CC"/>
                </a:solidFill>
                <a:latin typeface="VNI-Times" pitchFamily="2" charset="0"/>
              </a:rPr>
              <a:t>Nhöõng</a:t>
            </a:r>
            <a:r>
              <a:rPr lang="en-US" sz="3200" u="sng" dirty="0" smtClean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caâu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tuïc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ngöõ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veà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lao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ñoäng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saûn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xuaát</a:t>
            </a:r>
            <a:endParaRPr lang="en-US" sz="3200" u="sng" dirty="0">
              <a:solidFill>
                <a:srgbClr val="CC00CC"/>
              </a:solidFill>
              <a:latin typeface="VNI-Times" pitchFamily="2" charset="0"/>
            </a:endParaRPr>
          </a:p>
        </p:txBody>
      </p:sp>
      <p:sp>
        <p:nvSpPr>
          <p:cNvPr id="1064966" name="Text Box 6"/>
          <p:cNvSpPr txBox="1">
            <a:spLocks noChangeArrowheads="1"/>
          </p:cNvSpPr>
          <p:nvPr/>
        </p:nvSpPr>
        <p:spPr bwMode="auto">
          <a:xfrm>
            <a:off x="117475" y="4724400"/>
            <a:ext cx="8937625" cy="20390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     </a:t>
            </a:r>
            <a:r>
              <a:rPr lang="en-US" sz="3200" b="1" dirty="0" err="1">
                <a:latin typeface="VNI-Times" pitchFamily="2" charset="0"/>
              </a:rPr>
              <a:t>Laø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nhöõng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tuïc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ngöõ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neâu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leân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nhöõng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kinh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nghieäm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veà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ñaát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ñai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ngheà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nghieäp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caùc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yeáu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toá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troàng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troït</a:t>
            </a:r>
            <a:r>
              <a:rPr lang="en-US" sz="3200" b="1" dirty="0" smtClean="0">
                <a:latin typeface="VNI-Times" pitchFamily="2" charset="0"/>
              </a:rPr>
              <a:t>, </a:t>
            </a:r>
            <a:r>
              <a:rPr lang="en-US" sz="3200" b="1" dirty="0" err="1" smtClean="0">
                <a:latin typeface="VNI-Times" pitchFamily="2" charset="0"/>
              </a:rPr>
              <a:t>muøa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vuï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giuùp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nhaân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daân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chuû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ñoäng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trong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lao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ñoäng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saûn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xuaát</a:t>
            </a:r>
            <a:r>
              <a:rPr lang="en-US" sz="3200" b="1" dirty="0">
                <a:latin typeface="VNI-Times" pitchFamily="2" charset="0"/>
              </a:rPr>
              <a:t>.</a:t>
            </a:r>
          </a:p>
        </p:txBody>
      </p:sp>
      <p:pic>
        <p:nvPicPr>
          <p:cNvPr id="1064968" name="Picture 8" descr="1222241551~cay-lua-0807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7225" y="1143000"/>
            <a:ext cx="3048000" cy="3276600"/>
          </a:xfrm>
          <a:prstGeom prst="rect">
            <a:avLst/>
          </a:prstGeom>
          <a:noFill/>
        </p:spPr>
      </p:pic>
      <p:pic>
        <p:nvPicPr>
          <p:cNvPr id="1064970" name="Picture 10" descr="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3200400" cy="3124200"/>
          </a:xfrm>
          <a:prstGeom prst="rect">
            <a:avLst/>
          </a:prstGeom>
          <a:noFill/>
        </p:spPr>
      </p:pic>
      <p:pic>
        <p:nvPicPr>
          <p:cNvPr id="1064972" name="Picture 12" descr="080917195131-117-15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066800"/>
            <a:ext cx="2971800" cy="3352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6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6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6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010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 err="1">
                <a:solidFill>
                  <a:srgbClr val="0000FF"/>
                </a:solidFill>
                <a:latin typeface=".VnTime" pitchFamily="34" charset="0"/>
              </a:rPr>
              <a:t>III.Tæng</a:t>
            </a:r>
            <a:r>
              <a:rPr lang="en-US" sz="4000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u="sng" dirty="0" err="1">
                <a:solidFill>
                  <a:srgbClr val="0000FF"/>
                </a:solidFill>
                <a:latin typeface=".VnTime" pitchFamily="34" charset="0"/>
              </a:rPr>
              <a:t>kÕt</a:t>
            </a:r>
            <a:r>
              <a:rPr lang="en-US" sz="4000" dirty="0">
                <a:solidFill>
                  <a:srgbClr val="0000FF"/>
                </a:solidFill>
                <a:latin typeface=".VnArabia" pitchFamily="34" charset="0"/>
              </a:rPr>
              <a:t> </a:t>
            </a:r>
            <a:br>
              <a:rPr lang="en-US" sz="4000" dirty="0">
                <a:solidFill>
                  <a:srgbClr val="0000FF"/>
                </a:solidFill>
                <a:latin typeface=".VnArabia" pitchFamily="34" charset="0"/>
              </a:rPr>
            </a:br>
            <a:endParaRPr lang="en-US" sz="4000" dirty="0">
              <a:solidFill>
                <a:srgbClr val="0000FF"/>
              </a:solidFill>
              <a:latin typeface=".VnArabia" pitchFamily="34" charset="0"/>
            </a:endParaRP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839200" cy="381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.VnTime" pitchFamily="34" charset="0"/>
              </a:rPr>
              <a:t>NghÖ</a:t>
            </a:r>
            <a:r>
              <a:rPr lang="en-US" sz="2800" b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.VnTime" pitchFamily="34" charset="0"/>
              </a:rPr>
              <a:t>thuËt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H×nh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thøc</a:t>
            </a:r>
            <a:r>
              <a:rPr lang="en-US" sz="2800" b="1" dirty="0">
                <a:latin typeface=".VnTime" pitchFamily="34" charset="0"/>
              </a:rPr>
              <a:t> ng¾n </a:t>
            </a:r>
            <a:r>
              <a:rPr lang="en-US" sz="2800" b="1" dirty="0" err="1">
                <a:latin typeface=".VnTime" pitchFamily="34" charset="0"/>
              </a:rPr>
              <a:t>gän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Cã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nhÞp</a:t>
            </a:r>
            <a:r>
              <a:rPr lang="en-US" sz="2800" b="1" dirty="0">
                <a:latin typeface=".VnTime" pitchFamily="34" charset="0"/>
              </a:rPr>
              <a:t> ®</a:t>
            </a:r>
            <a:r>
              <a:rPr lang="en-US" sz="2800" b="1" dirty="0" err="1">
                <a:latin typeface=".VnTime" pitchFamily="34" charset="0"/>
              </a:rPr>
              <a:t>iÖu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vÇn</a:t>
            </a:r>
            <a:r>
              <a:rPr lang="en-US" sz="2800" b="1" dirty="0">
                <a:latin typeface=".VnTime" pitchFamily="34" charset="0"/>
              </a:rPr>
              <a:t>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C¸c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thöôøng</a:t>
            </a:r>
            <a:r>
              <a:rPr lang="en-US" sz="2800" b="1" dirty="0">
                <a:latin typeface=".VnTime" pitchFamily="34" charset="0"/>
              </a:rPr>
              <a:t> ®</a:t>
            </a:r>
            <a:r>
              <a:rPr lang="en-US" sz="2800" b="1" dirty="0" err="1">
                <a:latin typeface=".VnTime" pitchFamily="34" charset="0"/>
              </a:rPr>
              <a:t>èi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xøng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nhau</a:t>
            </a:r>
            <a:r>
              <a:rPr lang="en-US" sz="2800" b="1" dirty="0">
                <a:latin typeface=".VnTime" pitchFamily="34" charset="0"/>
              </a:rPr>
              <a:t> c¶ </a:t>
            </a:r>
            <a:r>
              <a:rPr lang="en-US" sz="2800" b="1" dirty="0" err="1">
                <a:latin typeface=".VnTime" pitchFamily="34" charset="0"/>
              </a:rPr>
              <a:t>vÒ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h×nh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thøc</a:t>
            </a:r>
            <a:r>
              <a:rPr lang="en-US" sz="2800" b="1" dirty="0">
                <a:latin typeface=".VnTime" pitchFamily="34" charset="0"/>
              </a:rPr>
              <a:t> vµ </a:t>
            </a:r>
            <a:r>
              <a:rPr lang="en-US" sz="2800" b="1" dirty="0" err="1">
                <a:latin typeface=".VnTime" pitchFamily="34" charset="0"/>
              </a:rPr>
              <a:t>néi</a:t>
            </a:r>
            <a:r>
              <a:rPr lang="en-US" sz="2800" b="1" dirty="0">
                <a:latin typeface=".VnTime" pitchFamily="34" charset="0"/>
              </a:rPr>
              <a:t> dung.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LËp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luËn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chÆt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chÏ</a:t>
            </a:r>
            <a:r>
              <a:rPr lang="en-US" sz="2800" b="1" dirty="0">
                <a:latin typeface=".VnTime" pitchFamily="34" charset="0"/>
              </a:rPr>
              <a:t>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Giµu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h×nh</a:t>
            </a:r>
            <a:r>
              <a:rPr lang="en-US" sz="2800" b="1" dirty="0">
                <a:latin typeface=".VnTime" pitchFamily="34" charset="0"/>
              </a:rPr>
              <a:t> ¶</a:t>
            </a:r>
            <a:r>
              <a:rPr lang="en-US" sz="2800" b="1" dirty="0" err="1">
                <a:latin typeface=".VnTime" pitchFamily="34" charset="0"/>
              </a:rPr>
              <a:t>nh</a:t>
            </a:r>
            <a:r>
              <a:rPr lang="en-US" sz="2800" b="1" dirty="0">
                <a:latin typeface=".VnTime" pitchFamily="34" charset="0"/>
              </a:rPr>
              <a:t> , </a:t>
            </a:r>
            <a:r>
              <a:rPr lang="en-US" sz="2800" b="1" dirty="0" err="1">
                <a:latin typeface=".VnTime" pitchFamily="34" charset="0"/>
              </a:rPr>
              <a:t>h×nh</a:t>
            </a:r>
            <a:r>
              <a:rPr lang="en-US" sz="2800" b="1" dirty="0">
                <a:latin typeface=".VnTime" pitchFamily="34" charset="0"/>
              </a:rPr>
              <a:t> ¶</a:t>
            </a:r>
            <a:r>
              <a:rPr lang="en-US" sz="2800" b="1" dirty="0" err="1">
                <a:latin typeface=".VnTime" pitchFamily="34" charset="0"/>
              </a:rPr>
              <a:t>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gÇn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gòi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sinh</a:t>
            </a:r>
            <a:r>
              <a:rPr lang="en-US" sz="2800" b="1" dirty="0">
                <a:latin typeface=".VnTime" pitchFamily="34" charset="0"/>
              </a:rPr>
              <a:t> ®</a:t>
            </a:r>
            <a:r>
              <a:rPr lang="en-US" sz="2800" b="1" dirty="0" err="1">
                <a:latin typeface=".VnTime" pitchFamily="34" charset="0"/>
              </a:rPr>
              <a:t>éng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cô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thÓ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BiÖn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ph¸p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nghÖ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thuËt</a:t>
            </a:r>
            <a:r>
              <a:rPr lang="en-US" sz="2800" b="1" dirty="0">
                <a:latin typeface=".VnTime" pitchFamily="34" charset="0"/>
              </a:rPr>
              <a:t> : </a:t>
            </a:r>
            <a:r>
              <a:rPr lang="en-US" sz="2800" b="1" dirty="0" err="1">
                <a:latin typeface=".VnTime" pitchFamily="34" charset="0"/>
              </a:rPr>
              <a:t>nãi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qu</a:t>
            </a:r>
            <a:r>
              <a:rPr lang="en-US" sz="2800" b="1" dirty="0">
                <a:latin typeface=".VnTime" pitchFamily="34" charset="0"/>
              </a:rPr>
              <a:t>¸, so </a:t>
            </a:r>
            <a:r>
              <a:rPr lang="en-US" sz="2800" b="1" dirty="0" err="1">
                <a:latin typeface=".VnTime" pitchFamily="34" charset="0"/>
              </a:rPr>
              <a:t>s¸nh</a:t>
            </a:r>
            <a:r>
              <a:rPr lang="en-US" sz="2800" b="1" dirty="0">
                <a:latin typeface=".VnTime" pitchFamily="34" charset="0"/>
              </a:rPr>
              <a:t>…</a:t>
            </a:r>
          </a:p>
        </p:txBody>
      </p:sp>
      <p:sp>
        <p:nvSpPr>
          <p:cNvPr id="1065989" name="Text Box 5"/>
          <p:cNvSpPr txBox="1">
            <a:spLocks noChangeArrowheads="1"/>
          </p:cNvSpPr>
          <p:nvPr/>
        </p:nvSpPr>
        <p:spPr bwMode="auto">
          <a:xfrm>
            <a:off x="381000" y="5334001"/>
            <a:ext cx="8763000" cy="13619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defTabSz="457200"/>
            <a:r>
              <a:rPr lang="en-US" sz="2800" b="1" dirty="0">
                <a:latin typeface=".VnArial" pitchFamily="34" charset="0"/>
              </a:rPr>
              <a:t>- Lµ </a:t>
            </a:r>
            <a:r>
              <a:rPr lang="en-US" sz="2800" b="1" dirty="0" err="1">
                <a:latin typeface=".VnArial" pitchFamily="34" charset="0"/>
              </a:rPr>
              <a:t>nh÷ng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kinh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nghiÖm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quý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b¸u</a:t>
            </a:r>
            <a:r>
              <a:rPr lang="en-US" sz="2800" b="1" dirty="0">
                <a:latin typeface=".VnArial" pitchFamily="34" charset="0"/>
              </a:rPr>
              <a:t>, </a:t>
            </a:r>
            <a:r>
              <a:rPr lang="en-US" sz="2800" b="1" dirty="0" err="1">
                <a:latin typeface=".VnArial" pitchFamily="34" charset="0"/>
              </a:rPr>
              <a:t>t­¬ng</a:t>
            </a:r>
            <a:r>
              <a:rPr lang="en-US" sz="2800" b="1" dirty="0">
                <a:latin typeface=".VnArial" pitchFamily="34" charset="0"/>
              </a:rPr>
              <a:t> ®</a:t>
            </a:r>
            <a:r>
              <a:rPr lang="en-US" sz="2800" b="1" dirty="0" err="1">
                <a:latin typeface=".VnArial" pitchFamily="34" charset="0"/>
              </a:rPr>
              <a:t>èi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chÝnh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x¸c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cña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nh©n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d©n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trong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viÖc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quan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s¸t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c¸c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hiÖn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t­îng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thiªn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nhiªn</a:t>
            </a:r>
            <a:r>
              <a:rPr lang="en-US" sz="2800" b="1" dirty="0">
                <a:latin typeface=".VnArial" pitchFamily="34" charset="0"/>
              </a:rPr>
              <a:t> vµ </a:t>
            </a:r>
            <a:r>
              <a:rPr lang="en-US" sz="2800" b="1" dirty="0" err="1">
                <a:latin typeface=".VnArial" pitchFamily="34" charset="0"/>
              </a:rPr>
              <a:t>trong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lao</a:t>
            </a:r>
            <a:r>
              <a:rPr lang="en-US" sz="2800" b="1" dirty="0">
                <a:latin typeface=".VnArial" pitchFamily="34" charset="0"/>
              </a:rPr>
              <a:t> ®</a:t>
            </a:r>
            <a:r>
              <a:rPr lang="en-US" sz="2800" b="1" dirty="0" err="1">
                <a:latin typeface=".VnArial" pitchFamily="34" charset="0"/>
              </a:rPr>
              <a:t>éng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s¶n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xuÊt</a:t>
            </a:r>
            <a:r>
              <a:rPr lang="en-US" sz="2800" b="1" dirty="0">
                <a:latin typeface=".VnArial" pitchFamily="34" charset="0"/>
              </a:rPr>
              <a:t>.</a:t>
            </a:r>
          </a:p>
        </p:txBody>
      </p:sp>
      <p:sp>
        <p:nvSpPr>
          <p:cNvPr id="1065990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6934200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.VnArial" pitchFamily="34" charset="0"/>
              </a:rPr>
              <a:t>Néi</a:t>
            </a:r>
            <a:r>
              <a:rPr lang="en-US" sz="2800" b="1" u="sng" dirty="0">
                <a:solidFill>
                  <a:srgbClr val="FF0000"/>
                </a:solidFill>
                <a:latin typeface=".VnArial" pitchFamily="34" charset="0"/>
              </a:rPr>
              <a:t> dung</a:t>
            </a:r>
            <a:r>
              <a:rPr lang="en-US" sz="2800" b="1" dirty="0">
                <a:solidFill>
                  <a:srgbClr val="CC00CC"/>
                </a:solidFill>
                <a:latin typeface=".VnArial" pitchFamily="34" charset="0"/>
              </a:rPr>
              <a:t> :</a:t>
            </a:r>
            <a:endParaRPr lang="en-US" sz="2800" dirty="0">
              <a:latin typeface=".Vn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5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6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6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87" grpId="0" build="p" animBg="1"/>
      <p:bldP spid="1065989" grpId="0" animBg="1"/>
      <p:bldP spid="10659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>
                <a:solidFill>
                  <a:srgbClr val="FF3399"/>
                </a:solidFill>
                <a:latin typeface=".VnTime" pitchFamily="34" charset="0"/>
              </a:rPr>
              <a:t>Ghi nhí</a:t>
            </a:r>
            <a:r>
              <a:rPr lang="en-US" sz="2400">
                <a:latin typeface=".VnTime" pitchFamily="34" charset="0"/>
              </a:rPr>
              <a:t> 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>
                <a:latin typeface=".VnTime" pitchFamily="34" charset="0"/>
              </a:rPr>
              <a:t>         </a:t>
            </a:r>
            <a:r>
              <a:rPr lang="en-US" b="1">
                <a:latin typeface=".VnTime" pitchFamily="34" charset="0"/>
              </a:rPr>
              <a:t>B»ng lèi nãi ng¾n gän, cã vÇn , cã nhÞp ®iÖu, giµu h×nh ¶nh, nh÷ng c©u tôc ng÷ vÒ thiªn nhiªn vµ lao ®éng s¶n xuÊt ®· ph¶n ¸nh truyÒn ®¹t nh÷ng kinh nghiÖm quý b¸u cña nh©n d©n trong viÖc quan s¸t c¸c hiÖn t­îng thiªn nhiªn vµ trong lao ®éng s¶n xuÊt. Nh÷ng c©u tôc ng÷ Êy lµ </a:t>
            </a:r>
            <a:r>
              <a:rPr lang="en-US" b="1">
                <a:latin typeface="VNI-Times" pitchFamily="2" charset="0"/>
              </a:rPr>
              <a:t>“</a:t>
            </a:r>
            <a:r>
              <a:rPr lang="en-US" b="1">
                <a:latin typeface=".VnTime" pitchFamily="34" charset="0"/>
              </a:rPr>
              <a:t> tói kh«n</a:t>
            </a:r>
            <a:r>
              <a:rPr lang="en-US" b="1">
                <a:latin typeface="VNI-Times" pitchFamily="2" charset="0"/>
              </a:rPr>
              <a:t>”</a:t>
            </a:r>
            <a:r>
              <a:rPr lang="en-US" b="1">
                <a:latin typeface=".VnTime" pitchFamily="34" charset="0"/>
              </a:rPr>
              <a:t> cña nh©n d©n nh­ng chØ cã tÝnh chÊt t­¬ng ®èi chÝnh x¸c v× kh«ng Ýt kinh nghiÖm ®­îc tæng kÕt chñ yÕu lµ dùa vµo quan s¸t.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Text Box 2"/>
          <p:cNvSpPr txBox="1">
            <a:spLocks noChangeArrowheads="1"/>
          </p:cNvSpPr>
          <p:nvPr/>
        </p:nvSpPr>
        <p:spPr bwMode="auto">
          <a:xfrm>
            <a:off x="0" y="-122238"/>
            <a:ext cx="9144000" cy="6980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22531" name="Picture 3" descr="0003-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154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2413" y="5600700"/>
            <a:ext cx="14478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650" y="5745163"/>
            <a:ext cx="1143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376363" y="1835150"/>
            <a:ext cx="6842125" cy="1584325"/>
          </a:xfrm>
          <a:prstGeom prst="wedgeEllipseCallout">
            <a:avLst>
              <a:gd name="adj1" fmla="val -35801"/>
              <a:gd name="adj2" fmla="val 27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36738" y="2332038"/>
            <a:ext cx="6049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"/>
              </a:spcBef>
              <a:buClrTx/>
              <a:buSzTx/>
              <a:buFontTx/>
              <a:buNone/>
            </a:pPr>
            <a:r>
              <a:rPr lang="en-US" sz="3200" b="1">
                <a:solidFill>
                  <a:srgbClr val="FF0000"/>
                </a:solidFill>
                <a:latin typeface=".VnArial" pitchFamily="34" charset="0"/>
                <a:cs typeface="Arial" charset="0"/>
              </a:rPr>
              <a:t>Ai nhanh h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ơn? Ai giỏi hơn?</a:t>
            </a:r>
          </a:p>
        </p:txBody>
      </p:sp>
      <p:pic>
        <p:nvPicPr>
          <p:cNvPr id="1103880" name="Picture 11" descr="Copy (2) of 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99384">
            <a:off x="6718301" y="-420688"/>
            <a:ext cx="17653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3881" name="Picture 12" descr="Copy (2) of 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99384">
            <a:off x="7739063" y="-31750"/>
            <a:ext cx="1117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3882" name="Oval 13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0000FF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11</a:t>
            </a:r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12</a:t>
            </a:r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13</a:t>
            </a:r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14</a:t>
            </a: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15</a:t>
            </a: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16</a:t>
            </a:r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17</a:t>
            </a:r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18</a:t>
            </a:r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19</a:t>
            </a:r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20</a:t>
            </a:r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21</a:t>
            </a:r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22</a:t>
            </a:r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23</a:t>
            </a:r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24</a:t>
            </a:r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25</a:t>
            </a: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26</a:t>
            </a:r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27</a:t>
            </a:r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28</a:t>
            </a:r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29</a:t>
            </a:r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30</a:t>
            </a:r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31</a:t>
            </a:r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32</a:t>
            </a:r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33</a:t>
            </a:r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34</a:t>
            </a:r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35</a:t>
            </a:r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36</a:t>
            </a:r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37</a:t>
            </a:r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38</a:t>
            </a:r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39</a:t>
            </a:r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40</a:t>
            </a:r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41</a:t>
            </a:r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42</a:t>
            </a:r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43</a:t>
            </a:r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44</a:t>
            </a:r>
          </a:p>
        </p:txBody>
      </p:sp>
      <p:sp>
        <p:nvSpPr>
          <p:cNvPr id="22589" name="Oval 61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45</a:t>
            </a:r>
          </a:p>
        </p:txBody>
      </p:sp>
      <p:sp>
        <p:nvSpPr>
          <p:cNvPr id="22590" name="Oval 62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46</a:t>
            </a:r>
          </a:p>
        </p:txBody>
      </p:sp>
      <p:sp>
        <p:nvSpPr>
          <p:cNvPr id="22591" name="Oval 63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47</a:t>
            </a:r>
          </a:p>
        </p:txBody>
      </p:sp>
      <p:sp>
        <p:nvSpPr>
          <p:cNvPr id="22592" name="Oval 64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48</a:t>
            </a:r>
          </a:p>
        </p:txBody>
      </p:sp>
      <p:sp>
        <p:nvSpPr>
          <p:cNvPr id="22593" name="Oval 65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49</a:t>
            </a:r>
          </a:p>
        </p:txBody>
      </p:sp>
      <p:sp>
        <p:nvSpPr>
          <p:cNvPr id="22594" name="Oval 66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50</a:t>
            </a:r>
          </a:p>
        </p:txBody>
      </p:sp>
      <p:sp>
        <p:nvSpPr>
          <p:cNvPr id="22595" name="Oval 67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51</a:t>
            </a:r>
          </a:p>
        </p:txBody>
      </p:sp>
      <p:sp>
        <p:nvSpPr>
          <p:cNvPr id="22596" name="Oval 68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52</a:t>
            </a:r>
          </a:p>
        </p:txBody>
      </p:sp>
      <p:sp>
        <p:nvSpPr>
          <p:cNvPr id="22597" name="Oval 69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53</a:t>
            </a:r>
          </a:p>
        </p:txBody>
      </p:sp>
      <p:sp>
        <p:nvSpPr>
          <p:cNvPr id="22598" name="Oval 70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54</a:t>
            </a:r>
          </a:p>
        </p:txBody>
      </p:sp>
      <p:sp>
        <p:nvSpPr>
          <p:cNvPr id="22599" name="Oval 71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55</a:t>
            </a:r>
          </a:p>
        </p:txBody>
      </p:sp>
      <p:sp>
        <p:nvSpPr>
          <p:cNvPr id="22600" name="Oval 72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56</a:t>
            </a:r>
          </a:p>
        </p:txBody>
      </p:sp>
      <p:sp>
        <p:nvSpPr>
          <p:cNvPr id="22601" name="Oval 73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57</a:t>
            </a:r>
          </a:p>
        </p:txBody>
      </p:sp>
      <p:sp>
        <p:nvSpPr>
          <p:cNvPr id="22602" name="Oval 74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58</a:t>
            </a:r>
          </a:p>
        </p:txBody>
      </p:sp>
      <p:sp>
        <p:nvSpPr>
          <p:cNvPr id="22603" name="Oval 75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59</a:t>
            </a:r>
          </a:p>
        </p:txBody>
      </p:sp>
      <p:sp>
        <p:nvSpPr>
          <p:cNvPr id="22604" name="Oval 76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b="1">
                <a:solidFill>
                  <a:srgbClr val="0000FF"/>
                </a:solidFill>
                <a:latin typeface=".VnTimeH" pitchFamily="34" charset="0"/>
              </a:rPr>
              <a:t>30</a:t>
            </a:r>
          </a:p>
        </p:txBody>
      </p:sp>
      <p:sp>
        <p:nvSpPr>
          <p:cNvPr id="22606" name="Oval 78"/>
          <p:cNvSpPr>
            <a:spLocks noChangeArrowheads="1"/>
          </p:cNvSpPr>
          <p:nvPr/>
        </p:nvSpPr>
        <p:spPr bwMode="auto">
          <a:xfrm>
            <a:off x="3995738" y="4437063"/>
            <a:ext cx="1371600" cy="838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Start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6 0.00763 L 0.875 0.007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583 -0.00718 L -0.9375 -0.007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10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0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0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10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10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10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10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10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10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10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10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1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1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10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10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10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10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10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10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10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1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10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10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10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1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8" dur="1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2" dur="1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1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1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4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6" dur="1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8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2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0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0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4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2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4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8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2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6"/>
                  </p:tgtEl>
                </p:cond>
              </p:nextCondLst>
            </p:seq>
          </p:childTnLst>
        </p:cTn>
      </p:par>
    </p:tnLst>
    <p:bldLst>
      <p:bldP spid="22534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 animBg="1"/>
      <p:bldP spid="22571" grpId="0" animBg="1"/>
      <p:bldP spid="22572" grpId="0" animBg="1"/>
      <p:bldP spid="22573" grpId="0" animBg="1"/>
      <p:bldP spid="22574" grpId="0" animBg="1"/>
      <p:bldP spid="22575" grpId="0" animBg="1"/>
      <p:bldP spid="22576" grpId="0" animBg="1"/>
      <p:bldP spid="22577" grpId="0" animBg="1"/>
      <p:bldP spid="22578" grpId="0" animBg="1"/>
      <p:bldP spid="22579" grpId="0" animBg="1"/>
      <p:bldP spid="22580" grpId="0" animBg="1"/>
      <p:bldP spid="22581" grpId="0" animBg="1"/>
      <p:bldP spid="22582" grpId="0" animBg="1"/>
      <p:bldP spid="22583" grpId="0" animBg="1"/>
      <p:bldP spid="22584" grpId="0" animBg="1"/>
      <p:bldP spid="22586" grpId="0" animBg="1"/>
      <p:bldP spid="22587" grpId="0" animBg="1"/>
      <p:bldP spid="22588" grpId="0" animBg="1"/>
      <p:bldP spid="22589" grpId="0" animBg="1"/>
      <p:bldP spid="22590" grpId="0" animBg="1"/>
      <p:bldP spid="22591" grpId="0" animBg="1"/>
      <p:bldP spid="22592" grpId="0" animBg="1"/>
      <p:bldP spid="22593" grpId="0" animBg="1"/>
      <p:bldP spid="22594" grpId="0" animBg="1"/>
      <p:bldP spid="22595" grpId="0" animBg="1"/>
      <p:bldP spid="22596" grpId="0" animBg="1"/>
      <p:bldP spid="22597" grpId="0" animBg="1"/>
      <p:bldP spid="22598" grpId="0" animBg="1"/>
      <p:bldP spid="22599" grpId="0" animBg="1"/>
      <p:bldP spid="22600" grpId="0" animBg="1"/>
      <p:bldP spid="22601" grpId="0" animBg="1"/>
      <p:bldP spid="22602" grpId="0" animBg="1"/>
      <p:bldP spid="22603" grpId="0" animBg="1"/>
      <p:bldP spid="22604" grpId="0" animBg="1"/>
      <p:bldP spid="226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/>
          <p:cNvSpPr>
            <a:spLocks noChangeArrowheads="1"/>
          </p:cNvSpPr>
          <p:nvPr/>
        </p:nvSpPr>
        <p:spPr bwMode="auto">
          <a:xfrm flipV="1">
            <a:off x="4284663" y="152400"/>
            <a:ext cx="4706937" cy="2667000"/>
          </a:xfrm>
          <a:prstGeom prst="cloudCallout">
            <a:avLst>
              <a:gd name="adj1" fmla="val -76074"/>
              <a:gd name="adj2" fmla="val 41546"/>
            </a:avLst>
          </a:prstGeom>
          <a:solidFill>
            <a:srgbClr val="FFCC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40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ahamasBH" pitchFamily="34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323850" y="2852738"/>
            <a:ext cx="8532813" cy="3240087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57150" cmpd="thickThin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440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ahamasBH" pitchFamily="34" charset="0"/>
            </a:endParaRPr>
          </a:p>
        </p:txBody>
      </p:sp>
      <p:pic>
        <p:nvPicPr>
          <p:cNvPr id="73735" name="Picture 7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900113" y="3357563"/>
            <a:ext cx="7115175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Trß ch¬i</a:t>
            </a:r>
          </a:p>
          <a:p>
            <a:pPr algn="ctr"/>
            <a:r>
              <a:rPr lang="en-US" sz="9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§uæi h×nh b¾t ch÷</a:t>
            </a:r>
          </a:p>
        </p:txBody>
      </p:sp>
      <p:pic>
        <p:nvPicPr>
          <p:cNvPr id="73738" name="Picture 10" descr="1PTRIGB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956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3" grpId="0" animBg="1"/>
      <p:bldP spid="737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105923" name="Oval 7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 w="7620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72" name="WordArt 8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312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LÀ CÂU GÌ ?</a:t>
            </a:r>
          </a:p>
        </p:txBody>
      </p:sp>
      <p:pic>
        <p:nvPicPr>
          <p:cNvPr id="1105925" name="Picture 9" descr="29acontr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26" name="Picture 10" descr="Ngayhoixuongd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590800"/>
            <a:ext cx="58674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11" descr="images"/>
          <p:cNvPicPr>
            <a:picLocks noChangeAspect="1" noChangeArrowheads="1"/>
          </p:cNvPicPr>
          <p:nvPr/>
        </p:nvPicPr>
        <p:blipFill>
          <a:blip r:embed="rId6"/>
          <a:srcRect l="1724" t="2312" r="36208" b="46846"/>
          <a:stretch>
            <a:fillRect/>
          </a:stretch>
        </p:blipFill>
        <p:spPr bwMode="auto">
          <a:xfrm>
            <a:off x="2743200" y="2667000"/>
            <a:ext cx="2057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AutoShape 12"/>
          <p:cNvSpPr>
            <a:spLocks noChangeArrowheads="1"/>
          </p:cNvSpPr>
          <p:nvPr/>
        </p:nvSpPr>
        <p:spPr bwMode="auto">
          <a:xfrm rot="3388448">
            <a:off x="244475" y="4032251"/>
            <a:ext cx="377825" cy="228600"/>
          </a:xfrm>
          <a:prstGeom prst="notchedRightArrow">
            <a:avLst>
              <a:gd name="adj1" fmla="val 41944"/>
              <a:gd name="adj2" fmla="val 53907"/>
            </a:avLst>
          </a:prstGeom>
          <a:solidFill>
            <a:srgbClr val="FF0066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 rot="2844257">
            <a:off x="4933950" y="3448050"/>
            <a:ext cx="419100" cy="381000"/>
          </a:xfrm>
          <a:prstGeom prst="notchedRightArrow">
            <a:avLst>
              <a:gd name="adj1" fmla="val 41944"/>
              <a:gd name="adj2" fmla="val 35877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84" name="WordArt 20"/>
          <p:cNvSpPr>
            <a:spLocks noChangeArrowheads="1" noChangeShapeType="1" noTextEdit="1"/>
          </p:cNvSpPr>
          <p:nvPr/>
        </p:nvSpPr>
        <p:spPr bwMode="auto">
          <a:xfrm>
            <a:off x="3048000" y="1066800"/>
            <a:ext cx="50292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093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con tr©u lµ ®Çu c¬ nghiÖp.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.VnArial NarrowH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6" grpId="0" animBg="1"/>
      <p:bldP spid="62477" grpId="0" animBg="1"/>
      <p:bldP spid="624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106947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 w="7620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312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LÀ CÂU GÌ ?</a:t>
            </a:r>
          </a:p>
        </p:txBody>
      </p:sp>
      <p:pic>
        <p:nvPicPr>
          <p:cNvPr id="1106949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29146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AutoShape 9"/>
          <p:cNvSpPr>
            <a:spLocks noChangeArrowheads="1"/>
          </p:cNvSpPr>
          <p:nvPr/>
        </p:nvSpPr>
        <p:spPr bwMode="auto">
          <a:xfrm rot="-8383244">
            <a:off x="1979613" y="3789363"/>
            <a:ext cx="800100" cy="228600"/>
          </a:xfrm>
          <a:prstGeom prst="notchedRightArrow">
            <a:avLst>
              <a:gd name="adj1" fmla="val 41944"/>
              <a:gd name="adj2" fmla="val 114155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3508" name="WordArt 20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629400" cy="1219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739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N¾NG TH¸NG T¸M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r¸M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tr¸I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B¦ëI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.</a:t>
            </a:r>
          </a:p>
        </p:txBody>
      </p:sp>
      <p:sp>
        <p:nvSpPr>
          <p:cNvPr id="63509" name="AutoShape 21"/>
          <p:cNvSpPr>
            <a:spLocks noChangeArrowheads="1"/>
          </p:cNvSpPr>
          <p:nvPr/>
        </p:nvSpPr>
        <p:spPr bwMode="auto">
          <a:xfrm>
            <a:off x="684213" y="4581525"/>
            <a:ext cx="1905000" cy="227647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>
                <a:latin typeface="Arial" charset="0"/>
              </a:rPr>
              <a:t>Tháng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9600" b="1">
                <a:solidFill>
                  <a:srgbClr val="F83824"/>
                </a:solidFill>
                <a:latin typeface="Arial" charset="0"/>
              </a:rPr>
              <a:t>8</a:t>
            </a:r>
          </a:p>
        </p:txBody>
      </p:sp>
      <p:pic>
        <p:nvPicPr>
          <p:cNvPr id="1106953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1" y="2362200"/>
            <a:ext cx="624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2" name="AutoShape 24"/>
          <p:cNvSpPr>
            <a:spLocks noChangeArrowheads="1"/>
          </p:cNvSpPr>
          <p:nvPr/>
        </p:nvSpPr>
        <p:spPr bwMode="auto">
          <a:xfrm rot="-939111">
            <a:off x="4067175" y="3933825"/>
            <a:ext cx="1087438" cy="525463"/>
          </a:xfrm>
          <a:prstGeom prst="notchedRightArrow">
            <a:avLst>
              <a:gd name="adj1" fmla="val 41944"/>
              <a:gd name="adj2" fmla="val 67498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3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3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autoRev="1" fill="hold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3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7" grpId="0" animBg="1"/>
      <p:bldP spid="63508" grpId="0" animBg="1"/>
      <p:bldP spid="63509" grpId="0" build="allAtOnce" animBg="1"/>
      <p:bldP spid="635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096000" cy="1066800"/>
          </a:xfrm>
        </p:spPr>
        <p:txBody>
          <a:bodyPr>
            <a:normAutofit fontScale="90000"/>
          </a:bodyPr>
          <a:lstStyle/>
          <a:p>
            <a:r>
              <a:rPr lang="en-US" sz="3500" u="sng">
                <a:solidFill>
                  <a:srgbClr val="FF00FF"/>
                </a:solidFill>
              </a:rPr>
              <a:t/>
            </a:r>
            <a:br>
              <a:rPr lang="en-US" sz="3500" u="sng">
                <a:solidFill>
                  <a:srgbClr val="FF00FF"/>
                </a:solidFill>
              </a:rPr>
            </a:br>
            <a:endParaRPr lang="en-US" sz="3500" u="sng">
              <a:solidFill>
                <a:srgbClr val="FF00FF"/>
              </a:solidFill>
            </a:endParaRP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5638"/>
            <a:ext cx="4724400" cy="685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u="sng" dirty="0" smtClean="0">
                <a:solidFill>
                  <a:srgbClr val="FF33CC"/>
                </a:solidFill>
              </a:rPr>
              <a:t>a. </a:t>
            </a:r>
            <a:r>
              <a:rPr lang="en-US" sz="3200" b="1" u="sng" dirty="0" err="1" smtClean="0">
                <a:solidFill>
                  <a:srgbClr val="FF33CC"/>
                </a:solidFill>
              </a:rPr>
              <a:t>Khái</a:t>
            </a:r>
            <a:r>
              <a:rPr lang="en-US" sz="3200" b="1" u="sng" dirty="0" smtClean="0">
                <a:solidFill>
                  <a:srgbClr val="FF33CC"/>
                </a:solidFill>
              </a:rPr>
              <a:t> </a:t>
            </a:r>
            <a:r>
              <a:rPr lang="en-US" sz="3200" b="1" u="sng" dirty="0" err="1">
                <a:solidFill>
                  <a:srgbClr val="FF33CC"/>
                </a:solidFill>
              </a:rPr>
              <a:t>niệm</a:t>
            </a:r>
            <a:r>
              <a:rPr lang="en-US" sz="3200" b="1" u="sng" dirty="0">
                <a:solidFill>
                  <a:srgbClr val="FF33CC"/>
                </a:solidFill>
              </a:rPr>
              <a:t> </a:t>
            </a:r>
            <a:r>
              <a:rPr lang="en-US" sz="3200" b="1" u="sng" dirty="0" err="1">
                <a:solidFill>
                  <a:srgbClr val="FF33CC"/>
                </a:solidFill>
              </a:rPr>
              <a:t>tục</a:t>
            </a:r>
            <a:r>
              <a:rPr lang="en-US" sz="3200" b="1" u="sng" dirty="0">
                <a:solidFill>
                  <a:srgbClr val="FF33CC"/>
                </a:solidFill>
              </a:rPr>
              <a:t> </a:t>
            </a:r>
            <a:r>
              <a:rPr lang="en-US" sz="3200" b="1" u="sng" dirty="0" err="1">
                <a:solidFill>
                  <a:srgbClr val="FF33CC"/>
                </a:solidFill>
              </a:rPr>
              <a:t>ngữ</a:t>
            </a:r>
            <a:endParaRPr lang="en-US" sz="3200" b="1" u="sng" dirty="0">
              <a:solidFill>
                <a:srgbClr val="FF33CC"/>
              </a:solidFill>
            </a:endParaRPr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457200" y="1341438"/>
            <a:ext cx="8458200" cy="52706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defTabSz="457200"/>
            <a:r>
              <a:rPr lang="en-US" sz="2600" dirty="0">
                <a:latin typeface=".VnArial" pitchFamily="34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.VnArial" pitchFamily="34" charset="0"/>
              </a:rPr>
              <a:t>H×nh</a:t>
            </a:r>
            <a:r>
              <a:rPr lang="en-US" sz="26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.VnArial" pitchFamily="34" charset="0"/>
              </a:rPr>
              <a:t>thøc</a:t>
            </a:r>
            <a:r>
              <a:rPr lang="en-US" sz="2600" dirty="0">
                <a:latin typeface=".VnArial" pitchFamily="34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.VnArial" pitchFamily="34" charset="0"/>
              </a:rPr>
              <a:t>: </a:t>
            </a:r>
          </a:p>
          <a:p>
            <a:pPr defTabSz="457200"/>
            <a:r>
              <a:rPr lang="en-US" sz="2600" dirty="0" smtClean="0">
                <a:latin typeface=".VnArial" pitchFamily="34" charset="0"/>
              </a:rPr>
              <a:t>+ </a:t>
            </a:r>
            <a:r>
              <a:rPr lang="en-US" sz="2600" b="1" dirty="0">
                <a:latin typeface=".VnArial" pitchFamily="34" charset="0"/>
              </a:rPr>
              <a:t>Lµ </a:t>
            </a:r>
            <a:r>
              <a:rPr lang="en-US" sz="2600" b="1" dirty="0" err="1">
                <a:latin typeface=".VnArial" pitchFamily="34" charset="0"/>
              </a:rPr>
              <a:t>mét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thÓ</a:t>
            </a:r>
            <a:r>
              <a:rPr lang="en-US" sz="2600" b="1" dirty="0">
                <a:latin typeface=".VnArial" pitchFamily="34" charset="0"/>
              </a:rPr>
              <a:t> lo¹i</a:t>
            </a:r>
            <a:r>
              <a:rPr lang="en-US" sz="2600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v¨n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häc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d©n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gian</a:t>
            </a:r>
            <a:r>
              <a:rPr lang="en-US" sz="2600" b="1" dirty="0">
                <a:latin typeface=".VnArial" pitchFamily="34" charset="0"/>
              </a:rPr>
              <a:t>.</a:t>
            </a:r>
          </a:p>
          <a:p>
            <a:pPr defTabSz="457200"/>
            <a:r>
              <a:rPr lang="en-US" sz="2600" dirty="0" smtClean="0">
                <a:latin typeface=".VnArial" pitchFamily="34" charset="0"/>
              </a:rPr>
              <a:t>+ </a:t>
            </a:r>
            <a:r>
              <a:rPr lang="en-US" sz="2600" b="1" dirty="0" err="1" smtClean="0">
                <a:latin typeface=".VnArial" pitchFamily="34" charset="0"/>
              </a:rPr>
              <a:t>Mỗi</a:t>
            </a:r>
            <a:r>
              <a:rPr lang="en-US" sz="2600" b="1" dirty="0" smtClean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c©u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diÔn</a:t>
            </a:r>
            <a:r>
              <a:rPr lang="en-US" sz="2600" b="1" dirty="0">
                <a:latin typeface=".VnArial" pitchFamily="34" charset="0"/>
              </a:rPr>
              <a:t> ®¹t </a:t>
            </a:r>
            <a:r>
              <a:rPr lang="en-US" sz="2600" b="1" dirty="0" err="1">
                <a:latin typeface=".VnArial" pitchFamily="34" charset="0"/>
              </a:rPr>
              <a:t>mét</a:t>
            </a:r>
            <a:r>
              <a:rPr lang="en-US" sz="2600" b="1" dirty="0">
                <a:latin typeface=".VnArial" pitchFamily="34" charset="0"/>
              </a:rPr>
              <a:t> ý </a:t>
            </a:r>
            <a:r>
              <a:rPr lang="en-US" sz="2600" b="1" dirty="0" err="1">
                <a:latin typeface=".VnArial" pitchFamily="34" charset="0"/>
              </a:rPr>
              <a:t>trän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vÑn</a:t>
            </a:r>
            <a:r>
              <a:rPr lang="en-US" sz="2600" b="1" dirty="0" smtClean="0">
                <a:latin typeface=".VnArial" pitchFamily="34" charset="0"/>
              </a:rPr>
              <a:t>.</a:t>
            </a:r>
          </a:p>
          <a:p>
            <a:pPr defTabSz="457200"/>
            <a:r>
              <a:rPr lang="en-US" sz="2600" b="1" dirty="0" smtClean="0">
                <a:latin typeface=".VnArial" pitchFamily="34" charset="0"/>
              </a:rPr>
              <a:t>+ </a:t>
            </a:r>
            <a:r>
              <a:rPr lang="en-US" sz="2600" b="1" dirty="0" err="1">
                <a:latin typeface=".VnArial" pitchFamily="34" charset="0"/>
              </a:rPr>
              <a:t>Gi</a:t>
            </a:r>
            <a:r>
              <a:rPr lang="en-US" sz="2600" b="1" dirty="0" err="1">
                <a:latin typeface="VNI-Times" pitchFamily="2" charset="0"/>
              </a:rPr>
              <a:t>aøu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h×nh</a:t>
            </a:r>
            <a:r>
              <a:rPr lang="en-US" sz="2600" b="1" dirty="0">
                <a:latin typeface=".VnArial" pitchFamily="34" charset="0"/>
              </a:rPr>
              <a:t> ¶</a:t>
            </a:r>
            <a:r>
              <a:rPr lang="en-US" sz="2600" b="1" dirty="0" err="1">
                <a:latin typeface=".VnArial" pitchFamily="34" charset="0"/>
              </a:rPr>
              <a:t>nh</a:t>
            </a:r>
            <a:r>
              <a:rPr lang="en-US" sz="2600" b="1" dirty="0">
                <a:latin typeface=".VnArial" pitchFamily="34" charset="0"/>
              </a:rPr>
              <a:t>, </a:t>
            </a:r>
            <a:r>
              <a:rPr lang="en-US" sz="2600" b="1" dirty="0" err="1">
                <a:latin typeface=".VnArial" pitchFamily="34" charset="0"/>
              </a:rPr>
              <a:t>nhÞp</a:t>
            </a:r>
            <a:r>
              <a:rPr lang="en-US" sz="2600" b="1" dirty="0">
                <a:latin typeface=".VnArial" pitchFamily="34" charset="0"/>
              </a:rPr>
              <a:t> ®</a:t>
            </a:r>
            <a:r>
              <a:rPr lang="en-US" sz="2600" b="1" dirty="0" err="1">
                <a:latin typeface=".VnArial" pitchFamily="34" charset="0"/>
              </a:rPr>
              <a:t>iÖu</a:t>
            </a:r>
            <a:r>
              <a:rPr lang="en-US" sz="2600" b="1" dirty="0" smtClean="0">
                <a:latin typeface=".VnArial" pitchFamily="34" charset="0"/>
              </a:rPr>
              <a:t>.</a:t>
            </a:r>
            <a:endParaRPr lang="en-US" sz="2600" b="1" i="1" dirty="0">
              <a:latin typeface=".VnArial" pitchFamily="34" charset="0"/>
            </a:endParaRPr>
          </a:p>
          <a:p>
            <a:pPr defTabSz="457200"/>
            <a:r>
              <a:rPr lang="en-US" sz="2600" b="1" dirty="0" smtClean="0">
                <a:latin typeface=".VnArial" pitchFamily="34" charset="0"/>
              </a:rPr>
              <a:t>+ </a:t>
            </a:r>
            <a:r>
              <a:rPr lang="en-US" sz="2600" b="1" dirty="0">
                <a:latin typeface=".VnArial" pitchFamily="34" charset="0"/>
              </a:rPr>
              <a:t>Ng¾n </a:t>
            </a:r>
            <a:r>
              <a:rPr lang="en-US" sz="2600" b="1" dirty="0" err="1">
                <a:latin typeface=".VnArial" pitchFamily="34" charset="0"/>
              </a:rPr>
              <a:t>gän</a:t>
            </a:r>
            <a:r>
              <a:rPr lang="en-US" sz="2600" b="1" dirty="0">
                <a:latin typeface=".VnArial" pitchFamily="34" charset="0"/>
              </a:rPr>
              <a:t>, </a:t>
            </a:r>
            <a:r>
              <a:rPr lang="en-US" sz="2600" b="1" dirty="0" err="1">
                <a:latin typeface=".VnArial" pitchFamily="34" charset="0"/>
              </a:rPr>
              <a:t>hµm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sóc</a:t>
            </a:r>
            <a:r>
              <a:rPr lang="en-US" sz="2600" b="1" dirty="0">
                <a:latin typeface=".VnArial" pitchFamily="34" charset="0"/>
              </a:rPr>
              <a:t>, </a:t>
            </a:r>
            <a:r>
              <a:rPr lang="en-US" sz="2600" b="1" dirty="0" err="1">
                <a:latin typeface=".VnArial" pitchFamily="34" charset="0"/>
              </a:rPr>
              <a:t>kÕt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cÊu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bÒn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v÷ng</a:t>
            </a:r>
            <a:r>
              <a:rPr lang="en-US" sz="2600" b="1" dirty="0">
                <a:latin typeface=".VnArial" pitchFamily="34" charset="0"/>
              </a:rPr>
              <a:t>.</a:t>
            </a:r>
          </a:p>
          <a:p>
            <a:pPr defTabSz="457200"/>
            <a:r>
              <a:rPr lang="en-US" sz="2600" b="1" dirty="0" smtClean="0">
                <a:latin typeface=".VnArial" pitchFamily="34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.VnArial" pitchFamily="34" charset="0"/>
              </a:rPr>
              <a:t>Néi</a:t>
            </a:r>
            <a:r>
              <a:rPr lang="en-US" sz="2600" b="1" dirty="0">
                <a:solidFill>
                  <a:srgbClr val="0000FF"/>
                </a:solidFill>
                <a:latin typeface=".VnArial" pitchFamily="34" charset="0"/>
              </a:rPr>
              <a:t> dung :</a:t>
            </a:r>
          </a:p>
          <a:p>
            <a:pPr defTabSz="457200"/>
            <a:r>
              <a:rPr lang="en-US" sz="2600" b="1" dirty="0" smtClean="0">
                <a:latin typeface=".VnArial" pitchFamily="34" charset="0"/>
              </a:rPr>
              <a:t>+ </a:t>
            </a:r>
            <a:r>
              <a:rPr lang="en-US" sz="2600" b="1" dirty="0" err="1">
                <a:latin typeface=".VnArial" pitchFamily="34" charset="0"/>
              </a:rPr>
              <a:t>Kinh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nghiÖm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cña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nh©n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d©n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vÒ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thiªn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 smtClean="0">
                <a:latin typeface=".VnArial" pitchFamily="34" charset="0"/>
              </a:rPr>
              <a:t>nhiªn</a:t>
            </a:r>
            <a:r>
              <a:rPr lang="en-US" sz="2600" b="1" dirty="0" smtClean="0">
                <a:latin typeface=".VnArial" pitchFamily="34" charset="0"/>
              </a:rPr>
              <a:t>, </a:t>
            </a:r>
            <a:r>
              <a:rPr lang="en-US" sz="2600" b="1" dirty="0" err="1" smtClean="0">
                <a:latin typeface=".VnArial" pitchFamily="34" charset="0"/>
              </a:rPr>
              <a:t>lao</a:t>
            </a:r>
            <a:r>
              <a:rPr lang="en-US" sz="2600" b="1" dirty="0" smtClean="0">
                <a:latin typeface=".VnArial" pitchFamily="34" charset="0"/>
              </a:rPr>
              <a:t> </a:t>
            </a:r>
            <a:r>
              <a:rPr lang="en-US" sz="2600" b="1" dirty="0">
                <a:latin typeface=".VnArial" pitchFamily="34" charset="0"/>
              </a:rPr>
              <a:t>®</a:t>
            </a:r>
            <a:r>
              <a:rPr lang="en-US" sz="2600" b="1" dirty="0" err="1">
                <a:latin typeface=".VnArial" pitchFamily="34" charset="0"/>
              </a:rPr>
              <a:t>éng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s¶n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xuÊt</a:t>
            </a:r>
            <a:r>
              <a:rPr lang="en-US" sz="2600" b="1" dirty="0">
                <a:latin typeface=".VnArial" pitchFamily="34" charset="0"/>
              </a:rPr>
              <a:t> vµ </a:t>
            </a:r>
            <a:r>
              <a:rPr lang="en-US" sz="2600" b="1" dirty="0" err="1">
                <a:latin typeface=".VnArial" pitchFamily="34" charset="0"/>
              </a:rPr>
              <a:t>vÒ</a:t>
            </a:r>
            <a:r>
              <a:rPr lang="en-US" sz="2600" b="1" dirty="0">
                <a:latin typeface=".VnArial" pitchFamily="34" charset="0"/>
              </a:rPr>
              <a:t> con </a:t>
            </a:r>
            <a:r>
              <a:rPr lang="en-US" sz="2600" b="1" dirty="0" err="1" smtClean="0">
                <a:latin typeface=".VnArial" pitchFamily="34" charset="0"/>
              </a:rPr>
              <a:t>ngư­êi</a:t>
            </a:r>
            <a:r>
              <a:rPr lang="en-US" sz="2600" b="1" dirty="0">
                <a:latin typeface=".VnArial" pitchFamily="34" charset="0"/>
              </a:rPr>
              <a:t>, x· </a:t>
            </a:r>
            <a:r>
              <a:rPr lang="en-US" sz="2600" b="1" dirty="0" err="1">
                <a:latin typeface=".VnArial" pitchFamily="34" charset="0"/>
              </a:rPr>
              <a:t>héi</a:t>
            </a:r>
            <a:r>
              <a:rPr lang="en-US" sz="2600" b="1" dirty="0">
                <a:latin typeface=".VnArial" pitchFamily="34" charset="0"/>
              </a:rPr>
              <a:t>.</a:t>
            </a:r>
          </a:p>
          <a:p>
            <a:pPr defTabSz="457200"/>
            <a:r>
              <a:rPr lang="en-US" sz="2600" b="1" dirty="0" smtClean="0">
                <a:latin typeface=".VnArial" pitchFamily="34" charset="0"/>
                <a:sym typeface="Symbol"/>
              </a:rPr>
              <a:t> </a:t>
            </a:r>
            <a:r>
              <a:rPr lang="en-US" sz="2600" b="1" dirty="0" err="1" smtClean="0">
                <a:latin typeface=".VnArial" pitchFamily="34" charset="0"/>
              </a:rPr>
              <a:t>rót</a:t>
            </a:r>
            <a:r>
              <a:rPr lang="en-US" sz="2600" b="1" dirty="0" smtClean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ra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bµi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häc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trong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cuéc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sèng</a:t>
            </a:r>
            <a:r>
              <a:rPr lang="en-US" sz="2600" b="1" dirty="0">
                <a:latin typeface=".VnArial" pitchFamily="34" charset="0"/>
              </a:rPr>
              <a:t>.</a:t>
            </a:r>
          </a:p>
          <a:p>
            <a:pPr defTabSz="457200"/>
            <a:r>
              <a:rPr lang="en-US" sz="2600" b="1" dirty="0" smtClean="0">
                <a:latin typeface=".VnArial" pitchFamily="34" charset="0"/>
              </a:rPr>
              <a:t>+ </a:t>
            </a:r>
            <a:r>
              <a:rPr lang="en-US" sz="2600" b="1" dirty="0" err="1">
                <a:latin typeface=".VnArial" pitchFamily="34" charset="0"/>
              </a:rPr>
              <a:t>NghÜa</a:t>
            </a:r>
            <a:r>
              <a:rPr lang="en-US" sz="2600" b="1" dirty="0">
                <a:latin typeface=".VnArial" pitchFamily="34" charset="0"/>
              </a:rPr>
              <a:t> ®</a:t>
            </a:r>
            <a:r>
              <a:rPr lang="en-US" sz="2600" b="1" dirty="0" smtClean="0">
                <a:latin typeface=".VnArial" pitchFamily="34" charset="0"/>
              </a:rPr>
              <a:t>en: </a:t>
            </a:r>
            <a:r>
              <a:rPr lang="en-US" sz="2600" b="1" dirty="0" err="1">
                <a:latin typeface=".VnArial" pitchFamily="34" charset="0"/>
              </a:rPr>
              <a:t>trùc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tiÕp</a:t>
            </a:r>
            <a:endParaRPr lang="en-US" sz="2600" b="1" dirty="0">
              <a:latin typeface=".VnArial" pitchFamily="34" charset="0"/>
            </a:endParaRPr>
          </a:p>
          <a:p>
            <a:pPr defTabSz="457200"/>
            <a:r>
              <a:rPr lang="en-US" sz="2600" b="1" dirty="0" smtClean="0">
                <a:latin typeface=".VnArial" pitchFamily="34" charset="0"/>
              </a:rPr>
              <a:t>+ </a:t>
            </a:r>
            <a:r>
              <a:rPr lang="en-US" sz="2600" b="1" dirty="0" err="1">
                <a:latin typeface=".VnArial" pitchFamily="34" charset="0"/>
              </a:rPr>
              <a:t>NghÜa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 smtClean="0">
                <a:latin typeface=".VnArial" pitchFamily="34" charset="0"/>
              </a:rPr>
              <a:t>bãng</a:t>
            </a:r>
            <a:r>
              <a:rPr lang="en-US" sz="2600" b="1" dirty="0" smtClean="0">
                <a:latin typeface=".VnArial" pitchFamily="34" charset="0"/>
              </a:rPr>
              <a:t>: </a:t>
            </a:r>
            <a:r>
              <a:rPr lang="en-US" sz="2600" b="1" dirty="0" err="1">
                <a:latin typeface=".VnArial" pitchFamily="34" charset="0"/>
              </a:rPr>
              <a:t>gi¸n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tiÕp</a:t>
            </a:r>
            <a:endParaRPr lang="en-US" sz="2600" b="1" dirty="0">
              <a:latin typeface=".VnArial" pitchFamily="34" charset="0"/>
            </a:endParaRPr>
          </a:p>
          <a:p>
            <a:pPr defTabSz="457200"/>
            <a:r>
              <a:rPr lang="en-US" sz="2600" b="1" dirty="0">
                <a:solidFill>
                  <a:srgbClr val="0000FF"/>
                </a:solidFill>
                <a:latin typeface=".VnArial" pitchFamily="34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.VnArial" pitchFamily="34" charset="0"/>
              </a:rPr>
              <a:t>Sö</a:t>
            </a:r>
            <a:r>
              <a:rPr lang="en-US" sz="26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.VnArial" pitchFamily="34" charset="0"/>
              </a:rPr>
              <a:t>dông</a:t>
            </a:r>
            <a:r>
              <a:rPr lang="en-US" sz="2600" b="1" dirty="0">
                <a:solidFill>
                  <a:srgbClr val="0000FF"/>
                </a:solidFill>
                <a:latin typeface=".VnArial" pitchFamily="34" charset="0"/>
              </a:rPr>
              <a:t> :</a:t>
            </a:r>
          </a:p>
          <a:p>
            <a:pPr defTabSz="457200"/>
            <a:r>
              <a:rPr lang="en-US" sz="2600" b="1" dirty="0" smtClean="0">
                <a:latin typeface=".VnArial" pitchFamily="34" charset="0"/>
              </a:rPr>
              <a:t>+ </a:t>
            </a:r>
            <a:r>
              <a:rPr lang="en-US" sz="2600" b="1" dirty="0" err="1">
                <a:latin typeface=".VnArial" pitchFamily="34" charset="0"/>
              </a:rPr>
              <a:t>Trong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mäi</a:t>
            </a:r>
            <a:r>
              <a:rPr lang="en-US" sz="2600" b="1" dirty="0">
                <a:latin typeface=".VnArial" pitchFamily="34" charset="0"/>
              </a:rPr>
              <a:t> ho¹t ®</a:t>
            </a:r>
            <a:r>
              <a:rPr lang="en-US" sz="2600" b="1" dirty="0" err="1">
                <a:latin typeface=".VnArial" pitchFamily="34" charset="0"/>
              </a:rPr>
              <a:t>éng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cña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cuéc</a:t>
            </a:r>
            <a:r>
              <a:rPr lang="en-US" sz="2600" b="1" dirty="0">
                <a:latin typeface=".VnArial" pitchFamily="34" charset="0"/>
              </a:rPr>
              <a:t> </a:t>
            </a:r>
            <a:r>
              <a:rPr lang="en-US" sz="2600" b="1" dirty="0" err="1">
                <a:latin typeface=".VnArial" pitchFamily="34" charset="0"/>
              </a:rPr>
              <a:t>sèng</a:t>
            </a:r>
            <a:r>
              <a:rPr lang="en-US" sz="2600" b="1" dirty="0">
                <a:latin typeface=".VnArial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20877"/>
            <a:ext cx="8229600" cy="70667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73-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 NGỮ VỀ THIÊN NHIÊN VÀ LAO ĐỘNG SẢN XUẤT</a:t>
            </a:r>
            <a:endParaRPr lang="en-US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6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6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1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6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61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61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61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61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61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970" name="Picture 2" descr="troi v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7971" name="Picture 3" descr="nha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" y="5578475"/>
            <a:ext cx="5983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rgbClr val="F83824"/>
                </a:solidFill>
                <a:latin typeface="Arial" charset="0"/>
                <a:sym typeface="Wingdings 3" pitchFamily="18" charset="2"/>
              </a:rPr>
              <a:t> </a:t>
            </a:r>
            <a:r>
              <a:rPr lang="en-US" sz="3600" b="1">
                <a:solidFill>
                  <a:srgbClr val="F83824"/>
                </a:solidFill>
              </a:rPr>
              <a:t>Ráng mỡ gà có nhà thì </a:t>
            </a:r>
            <a:r>
              <a:rPr lang="en-US" sz="3600" b="1">
                <a:solidFill>
                  <a:srgbClr val="FF0000"/>
                </a:solidFill>
              </a:rPr>
              <a:t>giữ</a:t>
            </a:r>
            <a:r>
              <a:rPr lang="en-US" sz="3600" b="1">
                <a:solidFill>
                  <a:srgbClr val="F83824"/>
                </a:solidFill>
              </a:rPr>
              <a:t>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 rot="-3557953">
            <a:off x="2627313" y="8366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rot="-6729059">
            <a:off x="7327106" y="2329657"/>
            <a:ext cx="350837" cy="533400"/>
          </a:xfrm>
          <a:prstGeom prst="downArrow">
            <a:avLst>
              <a:gd name="adj1" fmla="val 50000"/>
              <a:gd name="adj2" fmla="val 3800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58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5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9" grpId="0" animBg="1"/>
      <p:bldP spid="35849" grpId="1" animBg="1"/>
      <p:bldP spid="35850" grpId="0" animBg="1"/>
      <p:bldP spid="358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ChangeArrowheads="1"/>
          </p:cNvSpPr>
          <p:nvPr/>
        </p:nvSpPr>
        <p:spPr bwMode="auto">
          <a:xfrm>
            <a:off x="0" y="14288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108995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 w="7620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29627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Th¸ng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 7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kiÕn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bß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,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chØ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 lo l¹i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lôt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. 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 rot="4192715">
            <a:off x="1847850" y="3257550"/>
            <a:ext cx="723900" cy="609600"/>
          </a:xfrm>
          <a:prstGeom prst="notchedRightArrow">
            <a:avLst>
              <a:gd name="adj1" fmla="val 41944"/>
              <a:gd name="adj2" fmla="val 38731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pic>
        <p:nvPicPr>
          <p:cNvPr id="1108998" name="Picture 16" descr="75170732-153836_William_Westall-Commencement_of_the_Del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57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7" name="AutoShape 17"/>
          <p:cNvSpPr>
            <a:spLocks noChangeArrowheads="1"/>
          </p:cNvSpPr>
          <p:nvPr/>
        </p:nvSpPr>
        <p:spPr bwMode="auto">
          <a:xfrm rot="1981340">
            <a:off x="5975035" y="5024812"/>
            <a:ext cx="723900" cy="609600"/>
          </a:xfrm>
          <a:prstGeom prst="notchedRightArrow">
            <a:avLst>
              <a:gd name="adj1" fmla="val 41944"/>
              <a:gd name="adj2" fmla="val 38731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pic>
        <p:nvPicPr>
          <p:cNvPr id="1109000" name="Picture 19" descr="Argentine_A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WordArt 20"/>
          <p:cNvSpPr>
            <a:spLocks noChangeArrowheads="1" noChangeShapeType="1" noTextEdit="1"/>
          </p:cNvSpPr>
          <p:nvPr/>
        </p:nvSpPr>
        <p:spPr bwMode="auto">
          <a:xfrm>
            <a:off x="228600" y="2895600"/>
            <a:ext cx="638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T7</a:t>
            </a:r>
          </a:p>
        </p:txBody>
      </p:sp>
      <p:sp>
        <p:nvSpPr>
          <p:cNvPr id="66581" name="AutoShape 21"/>
          <p:cNvSpPr>
            <a:spLocks noChangeArrowheads="1"/>
          </p:cNvSpPr>
          <p:nvPr/>
        </p:nvSpPr>
        <p:spPr bwMode="auto">
          <a:xfrm rot="4192715">
            <a:off x="1477963" y="3162300"/>
            <a:ext cx="685800" cy="609600"/>
          </a:xfrm>
          <a:prstGeom prst="notchedRightArrow">
            <a:avLst>
              <a:gd name="adj1" fmla="val 41944"/>
              <a:gd name="adj2" fmla="val 36693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6582" name="WordArt 22"/>
          <p:cNvSpPr>
            <a:spLocks noChangeArrowheads="1" noChangeShapeType="1" noTextEdit="1"/>
          </p:cNvSpPr>
          <p:nvPr/>
        </p:nvSpPr>
        <p:spPr bwMode="auto">
          <a:xfrm>
            <a:off x="228600" y="2895600"/>
            <a:ext cx="638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75" grpId="0" animBg="1"/>
      <p:bldP spid="66577" grpId="0" animBg="1"/>
      <p:bldP spid="66580" grpId="0" animBg="1"/>
      <p:bldP spid="66581" grpId="0" animBg="1"/>
      <p:bldP spid="665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110019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 w="7620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312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LÀ CÂU GÌ ?</a:t>
            </a:r>
          </a:p>
        </p:txBody>
      </p:sp>
      <p:pic>
        <p:nvPicPr>
          <p:cNvPr id="1110021" name="Picture 5" descr="troi sa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14600"/>
            <a:ext cx="441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0022" name="Picture 6" descr="troi sa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146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0023" name="Picture 7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724400"/>
            <a:ext cx="4343400" cy="197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10024" name="Picture 8" descr="CAE50RQ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676775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AutoShape 9"/>
          <p:cNvSpPr>
            <a:spLocks noChangeArrowheads="1"/>
          </p:cNvSpPr>
          <p:nvPr/>
        </p:nvSpPr>
        <p:spPr bwMode="auto">
          <a:xfrm rot="5400000">
            <a:off x="1876425" y="4391025"/>
            <a:ext cx="438150" cy="533400"/>
          </a:xfrm>
          <a:prstGeom prst="notchedRightArrow">
            <a:avLst>
              <a:gd name="adj1" fmla="val 41944"/>
              <a:gd name="adj2" fmla="val 32616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 rot="5400000">
            <a:off x="6524625" y="4371975"/>
            <a:ext cx="438150" cy="533400"/>
          </a:xfrm>
          <a:prstGeom prst="notchedRightArrow">
            <a:avLst>
              <a:gd name="adj1" fmla="val 41944"/>
              <a:gd name="adj2" fmla="val 32616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110027" name="Oval 14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7605" name="WordArt 21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MAU SAO TH× N¾NG, V¾NG SAO TH× M¦A.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93" grpId="0" animBg="1"/>
      <p:bldP spid="67594" grpId="0" animBg="1"/>
      <p:bldP spid="676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111043" name="Oval 3"/>
          <p:cNvSpPr>
            <a:spLocks noChangeArrowheads="1"/>
          </p:cNvSpPr>
          <p:nvPr/>
        </p:nvSpPr>
        <p:spPr bwMode="auto">
          <a:xfrm>
            <a:off x="2743200" y="990600"/>
            <a:ext cx="7004050" cy="6975475"/>
          </a:xfrm>
          <a:prstGeom prst="ellipse">
            <a:avLst/>
          </a:prstGeom>
          <a:noFill/>
          <a:ln w="7620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312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LÀ CÂU GÌ ?</a:t>
            </a:r>
          </a:p>
        </p:txBody>
      </p:sp>
      <p:sp>
        <p:nvSpPr>
          <p:cNvPr id="1111045" name="Oval 8"/>
          <p:cNvSpPr>
            <a:spLocks noChangeArrowheads="1"/>
          </p:cNvSpPr>
          <p:nvPr/>
        </p:nvSpPr>
        <p:spPr bwMode="auto">
          <a:xfrm>
            <a:off x="441325" y="473075"/>
            <a:ext cx="1219200" cy="1295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pic>
        <p:nvPicPr>
          <p:cNvPr id="1111046" name="Picture 14" descr="9145121853063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16238"/>
            <a:ext cx="4038600" cy="3941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4876800" y="2286000"/>
          <a:ext cx="140970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CorelDRAW" r:id="rId7" imgW="769680" imgH="931320" progId="">
                  <p:embed/>
                </p:oleObj>
              </mc:Choice>
              <mc:Fallback>
                <p:oleObj name="CorelDRAW" r:id="rId7" imgW="769680" imgH="93132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140970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81800" y="2209800"/>
            <a:ext cx="2362200" cy="1077913"/>
            <a:chOff x="3980" y="2633"/>
            <a:chExt cx="1108" cy="465"/>
          </a:xfrm>
        </p:grpSpPr>
        <p:sp>
          <p:nvSpPr>
            <p:cNvPr id="1111049" name="Freeform 17"/>
            <p:cNvSpPr>
              <a:spLocks/>
            </p:cNvSpPr>
            <p:nvPr/>
          </p:nvSpPr>
          <p:spPr bwMode="auto">
            <a:xfrm>
              <a:off x="3980" y="2633"/>
              <a:ext cx="1108" cy="465"/>
            </a:xfrm>
            <a:custGeom>
              <a:avLst/>
              <a:gdLst>
                <a:gd name="T0" fmla="*/ 261 w 1108"/>
                <a:gd name="T1" fmla="*/ 125 h 465"/>
                <a:gd name="T2" fmla="*/ 427 w 1108"/>
                <a:gd name="T3" fmla="*/ 3 h 465"/>
                <a:gd name="T4" fmla="*/ 480 w 1108"/>
                <a:gd name="T5" fmla="*/ 11 h 465"/>
                <a:gd name="T6" fmla="*/ 676 w 1108"/>
                <a:gd name="T7" fmla="*/ 7 h 465"/>
                <a:gd name="T8" fmla="*/ 645 w 1108"/>
                <a:gd name="T9" fmla="*/ 29 h 465"/>
                <a:gd name="T10" fmla="*/ 698 w 1108"/>
                <a:gd name="T11" fmla="*/ 81 h 465"/>
                <a:gd name="T12" fmla="*/ 837 w 1108"/>
                <a:gd name="T13" fmla="*/ 125 h 465"/>
                <a:gd name="T14" fmla="*/ 820 w 1108"/>
                <a:gd name="T15" fmla="*/ 186 h 465"/>
                <a:gd name="T16" fmla="*/ 995 w 1108"/>
                <a:gd name="T17" fmla="*/ 177 h 465"/>
                <a:gd name="T18" fmla="*/ 1029 w 1108"/>
                <a:gd name="T19" fmla="*/ 186 h 465"/>
                <a:gd name="T20" fmla="*/ 1056 w 1108"/>
                <a:gd name="T21" fmla="*/ 195 h 465"/>
                <a:gd name="T22" fmla="*/ 1038 w 1108"/>
                <a:gd name="T23" fmla="*/ 212 h 465"/>
                <a:gd name="T24" fmla="*/ 1091 w 1108"/>
                <a:gd name="T25" fmla="*/ 247 h 465"/>
                <a:gd name="T26" fmla="*/ 1108 w 1108"/>
                <a:gd name="T27" fmla="*/ 273 h 465"/>
                <a:gd name="T28" fmla="*/ 1082 w 1108"/>
                <a:gd name="T29" fmla="*/ 360 h 465"/>
                <a:gd name="T30" fmla="*/ 977 w 1108"/>
                <a:gd name="T31" fmla="*/ 404 h 465"/>
                <a:gd name="T32" fmla="*/ 837 w 1108"/>
                <a:gd name="T33" fmla="*/ 395 h 465"/>
                <a:gd name="T34" fmla="*/ 829 w 1108"/>
                <a:gd name="T35" fmla="*/ 422 h 465"/>
                <a:gd name="T36" fmla="*/ 811 w 1108"/>
                <a:gd name="T37" fmla="*/ 439 h 465"/>
                <a:gd name="T38" fmla="*/ 733 w 1108"/>
                <a:gd name="T39" fmla="*/ 465 h 465"/>
                <a:gd name="T40" fmla="*/ 611 w 1108"/>
                <a:gd name="T41" fmla="*/ 439 h 465"/>
                <a:gd name="T42" fmla="*/ 576 w 1108"/>
                <a:gd name="T43" fmla="*/ 404 h 465"/>
                <a:gd name="T44" fmla="*/ 541 w 1108"/>
                <a:gd name="T45" fmla="*/ 360 h 465"/>
                <a:gd name="T46" fmla="*/ 419 w 1108"/>
                <a:gd name="T47" fmla="*/ 395 h 465"/>
                <a:gd name="T48" fmla="*/ 296 w 1108"/>
                <a:gd name="T49" fmla="*/ 387 h 465"/>
                <a:gd name="T50" fmla="*/ 279 w 1108"/>
                <a:gd name="T51" fmla="*/ 369 h 465"/>
                <a:gd name="T52" fmla="*/ 261 w 1108"/>
                <a:gd name="T53" fmla="*/ 317 h 465"/>
                <a:gd name="T54" fmla="*/ 270 w 1108"/>
                <a:gd name="T55" fmla="*/ 282 h 465"/>
                <a:gd name="T56" fmla="*/ 235 w 1108"/>
                <a:gd name="T57" fmla="*/ 291 h 465"/>
                <a:gd name="T58" fmla="*/ 122 w 1108"/>
                <a:gd name="T59" fmla="*/ 282 h 465"/>
                <a:gd name="T60" fmla="*/ 0 w 1108"/>
                <a:gd name="T61" fmla="*/ 195 h 465"/>
                <a:gd name="T62" fmla="*/ 8 w 1108"/>
                <a:gd name="T63" fmla="*/ 90 h 465"/>
                <a:gd name="T64" fmla="*/ 26 w 1108"/>
                <a:gd name="T65" fmla="*/ 72 h 465"/>
                <a:gd name="T66" fmla="*/ 35 w 1108"/>
                <a:gd name="T67" fmla="*/ 46 h 465"/>
                <a:gd name="T68" fmla="*/ 113 w 1108"/>
                <a:gd name="T69" fmla="*/ 20 h 465"/>
                <a:gd name="T70" fmla="*/ 227 w 1108"/>
                <a:gd name="T71" fmla="*/ 46 h 465"/>
                <a:gd name="T72" fmla="*/ 261 w 1108"/>
                <a:gd name="T73" fmla="*/ 125 h 4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8"/>
                <a:gd name="T112" fmla="*/ 0 h 465"/>
                <a:gd name="T113" fmla="*/ 1108 w 1108"/>
                <a:gd name="T114" fmla="*/ 465 h 4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8" h="465">
                  <a:moveTo>
                    <a:pt x="261" y="125"/>
                  </a:moveTo>
                  <a:cubicBezTo>
                    <a:pt x="290" y="42"/>
                    <a:pt x="350" y="27"/>
                    <a:pt x="427" y="3"/>
                  </a:cubicBezTo>
                  <a:cubicBezTo>
                    <a:pt x="474" y="12"/>
                    <a:pt x="456" y="11"/>
                    <a:pt x="480" y="11"/>
                  </a:cubicBezTo>
                  <a:cubicBezTo>
                    <a:pt x="545" y="10"/>
                    <a:pt x="611" y="0"/>
                    <a:pt x="676" y="7"/>
                  </a:cubicBezTo>
                  <a:cubicBezTo>
                    <a:pt x="689" y="8"/>
                    <a:pt x="649" y="17"/>
                    <a:pt x="645" y="29"/>
                  </a:cubicBezTo>
                  <a:cubicBezTo>
                    <a:pt x="644" y="33"/>
                    <a:pt x="693" y="76"/>
                    <a:pt x="698" y="81"/>
                  </a:cubicBezTo>
                  <a:cubicBezTo>
                    <a:pt x="750" y="133"/>
                    <a:pt x="729" y="116"/>
                    <a:pt x="837" y="125"/>
                  </a:cubicBezTo>
                  <a:cubicBezTo>
                    <a:pt x="871" y="157"/>
                    <a:pt x="860" y="172"/>
                    <a:pt x="820" y="186"/>
                  </a:cubicBezTo>
                  <a:cubicBezTo>
                    <a:pt x="875" y="222"/>
                    <a:pt x="937" y="192"/>
                    <a:pt x="995" y="177"/>
                  </a:cubicBezTo>
                  <a:cubicBezTo>
                    <a:pt x="1006" y="180"/>
                    <a:pt x="1018" y="183"/>
                    <a:pt x="1029" y="186"/>
                  </a:cubicBezTo>
                  <a:cubicBezTo>
                    <a:pt x="1038" y="189"/>
                    <a:pt x="1053" y="186"/>
                    <a:pt x="1056" y="195"/>
                  </a:cubicBezTo>
                  <a:cubicBezTo>
                    <a:pt x="1059" y="203"/>
                    <a:pt x="1044" y="206"/>
                    <a:pt x="1038" y="212"/>
                  </a:cubicBezTo>
                  <a:cubicBezTo>
                    <a:pt x="1057" y="267"/>
                    <a:pt x="1030" y="212"/>
                    <a:pt x="1091" y="247"/>
                  </a:cubicBezTo>
                  <a:cubicBezTo>
                    <a:pt x="1100" y="252"/>
                    <a:pt x="1102" y="264"/>
                    <a:pt x="1108" y="273"/>
                  </a:cubicBezTo>
                  <a:cubicBezTo>
                    <a:pt x="1099" y="299"/>
                    <a:pt x="1094" y="336"/>
                    <a:pt x="1082" y="360"/>
                  </a:cubicBezTo>
                  <a:cubicBezTo>
                    <a:pt x="1065" y="393"/>
                    <a:pt x="1007" y="393"/>
                    <a:pt x="977" y="404"/>
                  </a:cubicBezTo>
                  <a:cubicBezTo>
                    <a:pt x="930" y="401"/>
                    <a:pt x="883" y="389"/>
                    <a:pt x="837" y="395"/>
                  </a:cubicBezTo>
                  <a:cubicBezTo>
                    <a:pt x="828" y="396"/>
                    <a:pt x="834" y="414"/>
                    <a:pt x="829" y="422"/>
                  </a:cubicBezTo>
                  <a:cubicBezTo>
                    <a:pt x="825" y="429"/>
                    <a:pt x="818" y="435"/>
                    <a:pt x="811" y="439"/>
                  </a:cubicBezTo>
                  <a:cubicBezTo>
                    <a:pt x="789" y="452"/>
                    <a:pt x="757" y="457"/>
                    <a:pt x="733" y="465"/>
                  </a:cubicBezTo>
                  <a:cubicBezTo>
                    <a:pt x="685" y="459"/>
                    <a:pt x="654" y="454"/>
                    <a:pt x="611" y="439"/>
                  </a:cubicBezTo>
                  <a:cubicBezTo>
                    <a:pt x="607" y="436"/>
                    <a:pt x="578" y="409"/>
                    <a:pt x="576" y="404"/>
                  </a:cubicBezTo>
                  <a:cubicBezTo>
                    <a:pt x="552" y="356"/>
                    <a:pt x="588" y="376"/>
                    <a:pt x="541" y="360"/>
                  </a:cubicBezTo>
                  <a:cubicBezTo>
                    <a:pt x="495" y="384"/>
                    <a:pt x="473" y="388"/>
                    <a:pt x="419" y="395"/>
                  </a:cubicBezTo>
                  <a:cubicBezTo>
                    <a:pt x="371" y="427"/>
                    <a:pt x="346" y="402"/>
                    <a:pt x="296" y="387"/>
                  </a:cubicBezTo>
                  <a:cubicBezTo>
                    <a:pt x="290" y="381"/>
                    <a:pt x="283" y="376"/>
                    <a:pt x="279" y="369"/>
                  </a:cubicBezTo>
                  <a:cubicBezTo>
                    <a:pt x="271" y="353"/>
                    <a:pt x="261" y="317"/>
                    <a:pt x="261" y="317"/>
                  </a:cubicBezTo>
                  <a:cubicBezTo>
                    <a:pt x="264" y="305"/>
                    <a:pt x="279" y="291"/>
                    <a:pt x="270" y="282"/>
                  </a:cubicBezTo>
                  <a:cubicBezTo>
                    <a:pt x="261" y="273"/>
                    <a:pt x="247" y="291"/>
                    <a:pt x="235" y="291"/>
                  </a:cubicBezTo>
                  <a:cubicBezTo>
                    <a:pt x="197" y="291"/>
                    <a:pt x="160" y="285"/>
                    <a:pt x="122" y="282"/>
                  </a:cubicBezTo>
                  <a:cubicBezTo>
                    <a:pt x="65" y="262"/>
                    <a:pt x="34" y="248"/>
                    <a:pt x="0" y="195"/>
                  </a:cubicBezTo>
                  <a:cubicBezTo>
                    <a:pt x="3" y="160"/>
                    <a:pt x="1" y="124"/>
                    <a:pt x="8" y="90"/>
                  </a:cubicBezTo>
                  <a:cubicBezTo>
                    <a:pt x="10" y="82"/>
                    <a:pt x="22" y="79"/>
                    <a:pt x="26" y="72"/>
                  </a:cubicBezTo>
                  <a:cubicBezTo>
                    <a:pt x="31" y="64"/>
                    <a:pt x="28" y="52"/>
                    <a:pt x="35" y="46"/>
                  </a:cubicBezTo>
                  <a:cubicBezTo>
                    <a:pt x="55" y="27"/>
                    <a:pt x="113" y="20"/>
                    <a:pt x="113" y="20"/>
                  </a:cubicBezTo>
                  <a:cubicBezTo>
                    <a:pt x="156" y="26"/>
                    <a:pt x="187" y="34"/>
                    <a:pt x="227" y="46"/>
                  </a:cubicBezTo>
                  <a:cubicBezTo>
                    <a:pt x="238" y="83"/>
                    <a:pt x="252" y="85"/>
                    <a:pt x="261" y="12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0" name="Freeform 18"/>
            <p:cNvSpPr>
              <a:spLocks/>
            </p:cNvSpPr>
            <p:nvPr/>
          </p:nvSpPr>
          <p:spPr bwMode="auto">
            <a:xfrm>
              <a:off x="4176" y="2736"/>
              <a:ext cx="622" cy="240"/>
            </a:xfrm>
            <a:custGeom>
              <a:avLst/>
              <a:gdLst>
                <a:gd name="T0" fmla="*/ 230 w 430"/>
                <a:gd name="T1" fmla="*/ 61 h 240"/>
                <a:gd name="T2" fmla="*/ 181 w 430"/>
                <a:gd name="T3" fmla="*/ 105 h 240"/>
                <a:gd name="T4" fmla="*/ 142 w 430"/>
                <a:gd name="T5" fmla="*/ 148 h 240"/>
                <a:gd name="T6" fmla="*/ 67 w 430"/>
                <a:gd name="T7" fmla="*/ 166 h 240"/>
                <a:gd name="T8" fmla="*/ 16 w 430"/>
                <a:gd name="T9" fmla="*/ 157 h 240"/>
                <a:gd name="T10" fmla="*/ 67 w 430"/>
                <a:gd name="T11" fmla="*/ 70 h 240"/>
                <a:gd name="T12" fmla="*/ 275 w 430"/>
                <a:gd name="T13" fmla="*/ 0 h 240"/>
                <a:gd name="T14" fmla="*/ 622 w 430"/>
                <a:gd name="T15" fmla="*/ 96 h 240"/>
                <a:gd name="T16" fmla="*/ 622 w 430"/>
                <a:gd name="T17" fmla="*/ 240 h 240"/>
                <a:gd name="T18" fmla="*/ 344 w 430"/>
                <a:gd name="T19" fmla="*/ 240 h 240"/>
                <a:gd name="T20" fmla="*/ 205 w 430"/>
                <a:gd name="T21" fmla="*/ 144 h 240"/>
                <a:gd name="T22" fmla="*/ 230 w 430"/>
                <a:gd name="T23" fmla="*/ 61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240"/>
                <a:gd name="T38" fmla="*/ 430 w 430"/>
                <a:gd name="T39" fmla="*/ 240 h 2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240">
                  <a:moveTo>
                    <a:pt x="159" y="61"/>
                  </a:moveTo>
                  <a:cubicBezTo>
                    <a:pt x="149" y="77"/>
                    <a:pt x="134" y="89"/>
                    <a:pt x="125" y="105"/>
                  </a:cubicBezTo>
                  <a:cubicBezTo>
                    <a:pt x="112" y="127"/>
                    <a:pt x="124" y="135"/>
                    <a:pt x="98" y="148"/>
                  </a:cubicBezTo>
                  <a:cubicBezTo>
                    <a:pt x="82" y="156"/>
                    <a:pt x="46" y="166"/>
                    <a:pt x="46" y="166"/>
                  </a:cubicBezTo>
                  <a:cubicBezTo>
                    <a:pt x="34" y="163"/>
                    <a:pt x="14" y="169"/>
                    <a:pt x="11" y="157"/>
                  </a:cubicBezTo>
                  <a:cubicBezTo>
                    <a:pt x="0" y="116"/>
                    <a:pt x="46" y="104"/>
                    <a:pt x="46" y="70"/>
                  </a:cubicBezTo>
                  <a:lnTo>
                    <a:pt x="190" y="0"/>
                  </a:lnTo>
                  <a:lnTo>
                    <a:pt x="430" y="96"/>
                  </a:lnTo>
                  <a:lnTo>
                    <a:pt x="430" y="240"/>
                  </a:lnTo>
                  <a:lnTo>
                    <a:pt x="238" y="240"/>
                  </a:lnTo>
                  <a:lnTo>
                    <a:pt x="142" y="144"/>
                  </a:lnTo>
                  <a:lnTo>
                    <a:pt x="159" y="6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 rot="-1597502">
            <a:off x="6688782" y="3524850"/>
            <a:ext cx="2319635" cy="2246699"/>
            <a:chOff x="1152" y="96"/>
            <a:chExt cx="720" cy="624"/>
          </a:xfrm>
        </p:grpSpPr>
        <p:sp>
          <p:nvSpPr>
            <p:cNvPr id="1111052" name="Line 20"/>
            <p:cNvSpPr>
              <a:spLocks noChangeShapeType="1"/>
            </p:cNvSpPr>
            <p:nvPr/>
          </p:nvSpPr>
          <p:spPr bwMode="auto">
            <a:xfrm flipH="1">
              <a:off x="1344" y="240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3" name="Line 21"/>
            <p:cNvSpPr>
              <a:spLocks noChangeShapeType="1"/>
            </p:cNvSpPr>
            <p:nvPr/>
          </p:nvSpPr>
          <p:spPr bwMode="auto">
            <a:xfrm flipH="1">
              <a:off x="1392" y="336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4" name="Line 22"/>
            <p:cNvSpPr>
              <a:spLocks noChangeShapeType="1"/>
            </p:cNvSpPr>
            <p:nvPr/>
          </p:nvSpPr>
          <p:spPr bwMode="auto">
            <a:xfrm flipH="1">
              <a:off x="1632" y="96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5" name="Line 23"/>
            <p:cNvSpPr>
              <a:spLocks noChangeShapeType="1"/>
            </p:cNvSpPr>
            <p:nvPr/>
          </p:nvSpPr>
          <p:spPr bwMode="auto">
            <a:xfrm flipH="1">
              <a:off x="1152" y="38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6" name="Line 24"/>
            <p:cNvSpPr>
              <a:spLocks noChangeShapeType="1"/>
            </p:cNvSpPr>
            <p:nvPr/>
          </p:nvSpPr>
          <p:spPr bwMode="auto">
            <a:xfrm flipH="1">
              <a:off x="1392" y="14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7" name="Line 25"/>
            <p:cNvSpPr>
              <a:spLocks noChangeShapeType="1"/>
            </p:cNvSpPr>
            <p:nvPr/>
          </p:nvSpPr>
          <p:spPr bwMode="auto">
            <a:xfrm flipH="1">
              <a:off x="1344" y="192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8" name="Line 26"/>
            <p:cNvSpPr>
              <a:spLocks noChangeShapeType="1"/>
            </p:cNvSpPr>
            <p:nvPr/>
          </p:nvSpPr>
          <p:spPr bwMode="auto">
            <a:xfrm flipH="1">
              <a:off x="1440" y="336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59" name="Line 27"/>
            <p:cNvSpPr>
              <a:spLocks noChangeShapeType="1"/>
            </p:cNvSpPr>
            <p:nvPr/>
          </p:nvSpPr>
          <p:spPr bwMode="auto">
            <a:xfrm flipH="1">
              <a:off x="1632" y="96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0" name="Line 28"/>
            <p:cNvSpPr>
              <a:spLocks noChangeShapeType="1"/>
            </p:cNvSpPr>
            <p:nvPr/>
          </p:nvSpPr>
          <p:spPr bwMode="auto">
            <a:xfrm flipH="1">
              <a:off x="1728" y="192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1" name="Line 29"/>
            <p:cNvSpPr>
              <a:spLocks noChangeShapeType="1"/>
            </p:cNvSpPr>
            <p:nvPr/>
          </p:nvSpPr>
          <p:spPr bwMode="auto">
            <a:xfrm flipH="1">
              <a:off x="1392" y="14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2" name="Line 30"/>
            <p:cNvSpPr>
              <a:spLocks noChangeShapeType="1"/>
            </p:cNvSpPr>
            <p:nvPr/>
          </p:nvSpPr>
          <p:spPr bwMode="auto">
            <a:xfrm flipH="1">
              <a:off x="1488" y="240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3" name="Line 31"/>
            <p:cNvSpPr>
              <a:spLocks noChangeShapeType="1"/>
            </p:cNvSpPr>
            <p:nvPr/>
          </p:nvSpPr>
          <p:spPr bwMode="auto">
            <a:xfrm flipH="1">
              <a:off x="1392" y="38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4" name="Line 32"/>
            <p:cNvSpPr>
              <a:spLocks noChangeShapeType="1"/>
            </p:cNvSpPr>
            <p:nvPr/>
          </p:nvSpPr>
          <p:spPr bwMode="auto">
            <a:xfrm flipH="1">
              <a:off x="1728" y="192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5" name="Line 33"/>
            <p:cNvSpPr>
              <a:spLocks noChangeShapeType="1"/>
            </p:cNvSpPr>
            <p:nvPr/>
          </p:nvSpPr>
          <p:spPr bwMode="auto">
            <a:xfrm flipH="1">
              <a:off x="1728" y="192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6" name="Line 34"/>
            <p:cNvSpPr>
              <a:spLocks noChangeShapeType="1"/>
            </p:cNvSpPr>
            <p:nvPr/>
          </p:nvSpPr>
          <p:spPr bwMode="auto">
            <a:xfrm flipH="1">
              <a:off x="1824" y="288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7" name="Line 35"/>
            <p:cNvSpPr>
              <a:spLocks noChangeShapeType="1"/>
            </p:cNvSpPr>
            <p:nvPr/>
          </p:nvSpPr>
          <p:spPr bwMode="auto">
            <a:xfrm flipH="1">
              <a:off x="1584" y="336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8" name="Line 36"/>
            <p:cNvSpPr>
              <a:spLocks noChangeShapeType="1"/>
            </p:cNvSpPr>
            <p:nvPr/>
          </p:nvSpPr>
          <p:spPr bwMode="auto">
            <a:xfrm flipH="1">
              <a:off x="1536" y="38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69" name="Line 37"/>
            <p:cNvSpPr>
              <a:spLocks noChangeShapeType="1"/>
            </p:cNvSpPr>
            <p:nvPr/>
          </p:nvSpPr>
          <p:spPr bwMode="auto">
            <a:xfrm flipH="1">
              <a:off x="1296" y="528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0" name="Line 38"/>
            <p:cNvSpPr>
              <a:spLocks noChangeShapeType="1"/>
            </p:cNvSpPr>
            <p:nvPr/>
          </p:nvSpPr>
          <p:spPr bwMode="auto">
            <a:xfrm flipH="1">
              <a:off x="1344" y="528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1" name="Line 39"/>
            <p:cNvSpPr>
              <a:spLocks noChangeShapeType="1"/>
            </p:cNvSpPr>
            <p:nvPr/>
          </p:nvSpPr>
          <p:spPr bwMode="auto">
            <a:xfrm flipH="1">
              <a:off x="1296" y="576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2" name="Line 40"/>
            <p:cNvSpPr>
              <a:spLocks noChangeShapeType="1"/>
            </p:cNvSpPr>
            <p:nvPr/>
          </p:nvSpPr>
          <p:spPr bwMode="auto">
            <a:xfrm flipH="1">
              <a:off x="1488" y="528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3" name="Line 41"/>
            <p:cNvSpPr>
              <a:spLocks noChangeShapeType="1"/>
            </p:cNvSpPr>
            <p:nvPr/>
          </p:nvSpPr>
          <p:spPr bwMode="auto">
            <a:xfrm flipH="1">
              <a:off x="1440" y="576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4" name="Line 42"/>
            <p:cNvSpPr>
              <a:spLocks noChangeShapeType="1"/>
            </p:cNvSpPr>
            <p:nvPr/>
          </p:nvSpPr>
          <p:spPr bwMode="auto">
            <a:xfrm flipH="1">
              <a:off x="1584" y="432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5" name="Line 43"/>
            <p:cNvSpPr>
              <a:spLocks noChangeShapeType="1"/>
            </p:cNvSpPr>
            <p:nvPr/>
          </p:nvSpPr>
          <p:spPr bwMode="auto">
            <a:xfrm flipH="1">
              <a:off x="1344" y="480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6" name="Line 44"/>
            <p:cNvSpPr>
              <a:spLocks noChangeShapeType="1"/>
            </p:cNvSpPr>
            <p:nvPr/>
          </p:nvSpPr>
          <p:spPr bwMode="auto">
            <a:xfrm flipH="1">
              <a:off x="1632" y="432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7" name="Line 45"/>
            <p:cNvSpPr>
              <a:spLocks noChangeShapeType="1"/>
            </p:cNvSpPr>
            <p:nvPr/>
          </p:nvSpPr>
          <p:spPr bwMode="auto">
            <a:xfrm flipH="1">
              <a:off x="1584" y="480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8" name="Line 46"/>
            <p:cNvSpPr>
              <a:spLocks noChangeShapeType="1"/>
            </p:cNvSpPr>
            <p:nvPr/>
          </p:nvSpPr>
          <p:spPr bwMode="auto">
            <a:xfrm flipH="1">
              <a:off x="1776" y="432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79" name="Line 47"/>
            <p:cNvSpPr>
              <a:spLocks noChangeShapeType="1"/>
            </p:cNvSpPr>
            <p:nvPr/>
          </p:nvSpPr>
          <p:spPr bwMode="auto">
            <a:xfrm flipH="1">
              <a:off x="1728" y="480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80" name="Line 48"/>
            <p:cNvSpPr>
              <a:spLocks noChangeShapeType="1"/>
            </p:cNvSpPr>
            <p:nvPr/>
          </p:nvSpPr>
          <p:spPr bwMode="auto">
            <a:xfrm flipH="1">
              <a:off x="1488" y="62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81" name="Line 49"/>
            <p:cNvSpPr>
              <a:spLocks noChangeShapeType="1"/>
            </p:cNvSpPr>
            <p:nvPr/>
          </p:nvSpPr>
          <p:spPr bwMode="auto">
            <a:xfrm flipH="1">
              <a:off x="1536" y="62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1082" name="Line 50"/>
            <p:cNvSpPr>
              <a:spLocks noChangeShapeType="1"/>
            </p:cNvSpPr>
            <p:nvPr/>
          </p:nvSpPr>
          <p:spPr bwMode="auto">
            <a:xfrm flipH="1">
              <a:off x="1680" y="624"/>
              <a:ext cx="48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858000" y="2590800"/>
            <a:ext cx="1600200" cy="1230313"/>
            <a:chOff x="3980" y="2633"/>
            <a:chExt cx="1108" cy="465"/>
          </a:xfrm>
        </p:grpSpPr>
        <p:sp>
          <p:nvSpPr>
            <p:cNvPr id="1111084" name="Freeform 52"/>
            <p:cNvSpPr>
              <a:spLocks/>
            </p:cNvSpPr>
            <p:nvPr/>
          </p:nvSpPr>
          <p:spPr bwMode="auto">
            <a:xfrm>
              <a:off x="3980" y="2633"/>
              <a:ext cx="1108" cy="465"/>
            </a:xfrm>
            <a:custGeom>
              <a:avLst/>
              <a:gdLst>
                <a:gd name="T0" fmla="*/ 261 w 1108"/>
                <a:gd name="T1" fmla="*/ 125 h 465"/>
                <a:gd name="T2" fmla="*/ 427 w 1108"/>
                <a:gd name="T3" fmla="*/ 3 h 465"/>
                <a:gd name="T4" fmla="*/ 480 w 1108"/>
                <a:gd name="T5" fmla="*/ 11 h 465"/>
                <a:gd name="T6" fmla="*/ 676 w 1108"/>
                <a:gd name="T7" fmla="*/ 7 h 465"/>
                <a:gd name="T8" fmla="*/ 645 w 1108"/>
                <a:gd name="T9" fmla="*/ 29 h 465"/>
                <a:gd name="T10" fmla="*/ 698 w 1108"/>
                <a:gd name="T11" fmla="*/ 81 h 465"/>
                <a:gd name="T12" fmla="*/ 837 w 1108"/>
                <a:gd name="T13" fmla="*/ 125 h 465"/>
                <a:gd name="T14" fmla="*/ 820 w 1108"/>
                <a:gd name="T15" fmla="*/ 186 h 465"/>
                <a:gd name="T16" fmla="*/ 995 w 1108"/>
                <a:gd name="T17" fmla="*/ 177 h 465"/>
                <a:gd name="T18" fmla="*/ 1029 w 1108"/>
                <a:gd name="T19" fmla="*/ 186 h 465"/>
                <a:gd name="T20" fmla="*/ 1056 w 1108"/>
                <a:gd name="T21" fmla="*/ 195 h 465"/>
                <a:gd name="T22" fmla="*/ 1038 w 1108"/>
                <a:gd name="T23" fmla="*/ 212 h 465"/>
                <a:gd name="T24" fmla="*/ 1091 w 1108"/>
                <a:gd name="T25" fmla="*/ 247 h 465"/>
                <a:gd name="T26" fmla="*/ 1108 w 1108"/>
                <a:gd name="T27" fmla="*/ 273 h 465"/>
                <a:gd name="T28" fmla="*/ 1082 w 1108"/>
                <a:gd name="T29" fmla="*/ 360 h 465"/>
                <a:gd name="T30" fmla="*/ 977 w 1108"/>
                <a:gd name="T31" fmla="*/ 404 h 465"/>
                <a:gd name="T32" fmla="*/ 837 w 1108"/>
                <a:gd name="T33" fmla="*/ 395 h 465"/>
                <a:gd name="T34" fmla="*/ 829 w 1108"/>
                <a:gd name="T35" fmla="*/ 422 h 465"/>
                <a:gd name="T36" fmla="*/ 811 w 1108"/>
                <a:gd name="T37" fmla="*/ 439 h 465"/>
                <a:gd name="T38" fmla="*/ 733 w 1108"/>
                <a:gd name="T39" fmla="*/ 465 h 465"/>
                <a:gd name="T40" fmla="*/ 611 w 1108"/>
                <a:gd name="T41" fmla="*/ 439 h 465"/>
                <a:gd name="T42" fmla="*/ 576 w 1108"/>
                <a:gd name="T43" fmla="*/ 404 h 465"/>
                <a:gd name="T44" fmla="*/ 541 w 1108"/>
                <a:gd name="T45" fmla="*/ 360 h 465"/>
                <a:gd name="T46" fmla="*/ 419 w 1108"/>
                <a:gd name="T47" fmla="*/ 395 h 465"/>
                <a:gd name="T48" fmla="*/ 296 w 1108"/>
                <a:gd name="T49" fmla="*/ 387 h 465"/>
                <a:gd name="T50" fmla="*/ 279 w 1108"/>
                <a:gd name="T51" fmla="*/ 369 h 465"/>
                <a:gd name="T52" fmla="*/ 261 w 1108"/>
                <a:gd name="T53" fmla="*/ 317 h 465"/>
                <a:gd name="T54" fmla="*/ 270 w 1108"/>
                <a:gd name="T55" fmla="*/ 282 h 465"/>
                <a:gd name="T56" fmla="*/ 235 w 1108"/>
                <a:gd name="T57" fmla="*/ 291 h 465"/>
                <a:gd name="T58" fmla="*/ 122 w 1108"/>
                <a:gd name="T59" fmla="*/ 282 h 465"/>
                <a:gd name="T60" fmla="*/ 0 w 1108"/>
                <a:gd name="T61" fmla="*/ 195 h 465"/>
                <a:gd name="T62" fmla="*/ 8 w 1108"/>
                <a:gd name="T63" fmla="*/ 90 h 465"/>
                <a:gd name="T64" fmla="*/ 26 w 1108"/>
                <a:gd name="T65" fmla="*/ 72 h 465"/>
                <a:gd name="T66" fmla="*/ 35 w 1108"/>
                <a:gd name="T67" fmla="*/ 46 h 465"/>
                <a:gd name="T68" fmla="*/ 113 w 1108"/>
                <a:gd name="T69" fmla="*/ 20 h 465"/>
                <a:gd name="T70" fmla="*/ 227 w 1108"/>
                <a:gd name="T71" fmla="*/ 46 h 465"/>
                <a:gd name="T72" fmla="*/ 261 w 1108"/>
                <a:gd name="T73" fmla="*/ 125 h 4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8"/>
                <a:gd name="T112" fmla="*/ 0 h 465"/>
                <a:gd name="T113" fmla="*/ 1108 w 1108"/>
                <a:gd name="T114" fmla="*/ 465 h 4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8" h="465">
                  <a:moveTo>
                    <a:pt x="261" y="125"/>
                  </a:moveTo>
                  <a:cubicBezTo>
                    <a:pt x="290" y="42"/>
                    <a:pt x="350" y="27"/>
                    <a:pt x="427" y="3"/>
                  </a:cubicBezTo>
                  <a:cubicBezTo>
                    <a:pt x="474" y="12"/>
                    <a:pt x="456" y="11"/>
                    <a:pt x="480" y="11"/>
                  </a:cubicBezTo>
                  <a:cubicBezTo>
                    <a:pt x="545" y="10"/>
                    <a:pt x="611" y="0"/>
                    <a:pt x="676" y="7"/>
                  </a:cubicBezTo>
                  <a:cubicBezTo>
                    <a:pt x="689" y="8"/>
                    <a:pt x="649" y="17"/>
                    <a:pt x="645" y="29"/>
                  </a:cubicBezTo>
                  <a:cubicBezTo>
                    <a:pt x="644" y="33"/>
                    <a:pt x="693" y="76"/>
                    <a:pt x="698" y="81"/>
                  </a:cubicBezTo>
                  <a:cubicBezTo>
                    <a:pt x="750" y="133"/>
                    <a:pt x="729" y="116"/>
                    <a:pt x="837" y="125"/>
                  </a:cubicBezTo>
                  <a:cubicBezTo>
                    <a:pt x="871" y="157"/>
                    <a:pt x="860" y="172"/>
                    <a:pt x="820" y="186"/>
                  </a:cubicBezTo>
                  <a:cubicBezTo>
                    <a:pt x="875" y="222"/>
                    <a:pt x="937" y="192"/>
                    <a:pt x="995" y="177"/>
                  </a:cubicBezTo>
                  <a:cubicBezTo>
                    <a:pt x="1006" y="180"/>
                    <a:pt x="1018" y="183"/>
                    <a:pt x="1029" y="186"/>
                  </a:cubicBezTo>
                  <a:cubicBezTo>
                    <a:pt x="1038" y="189"/>
                    <a:pt x="1053" y="186"/>
                    <a:pt x="1056" y="195"/>
                  </a:cubicBezTo>
                  <a:cubicBezTo>
                    <a:pt x="1059" y="203"/>
                    <a:pt x="1044" y="206"/>
                    <a:pt x="1038" y="212"/>
                  </a:cubicBezTo>
                  <a:cubicBezTo>
                    <a:pt x="1057" y="267"/>
                    <a:pt x="1030" y="212"/>
                    <a:pt x="1091" y="247"/>
                  </a:cubicBezTo>
                  <a:cubicBezTo>
                    <a:pt x="1100" y="252"/>
                    <a:pt x="1102" y="264"/>
                    <a:pt x="1108" y="273"/>
                  </a:cubicBezTo>
                  <a:cubicBezTo>
                    <a:pt x="1099" y="299"/>
                    <a:pt x="1094" y="336"/>
                    <a:pt x="1082" y="360"/>
                  </a:cubicBezTo>
                  <a:cubicBezTo>
                    <a:pt x="1065" y="393"/>
                    <a:pt x="1007" y="393"/>
                    <a:pt x="977" y="404"/>
                  </a:cubicBezTo>
                  <a:cubicBezTo>
                    <a:pt x="930" y="401"/>
                    <a:pt x="883" y="389"/>
                    <a:pt x="837" y="395"/>
                  </a:cubicBezTo>
                  <a:cubicBezTo>
                    <a:pt x="828" y="396"/>
                    <a:pt x="834" y="414"/>
                    <a:pt x="829" y="422"/>
                  </a:cubicBezTo>
                  <a:cubicBezTo>
                    <a:pt x="825" y="429"/>
                    <a:pt x="818" y="435"/>
                    <a:pt x="811" y="439"/>
                  </a:cubicBezTo>
                  <a:cubicBezTo>
                    <a:pt x="789" y="452"/>
                    <a:pt x="757" y="457"/>
                    <a:pt x="733" y="465"/>
                  </a:cubicBezTo>
                  <a:cubicBezTo>
                    <a:pt x="685" y="459"/>
                    <a:pt x="654" y="454"/>
                    <a:pt x="611" y="439"/>
                  </a:cubicBezTo>
                  <a:cubicBezTo>
                    <a:pt x="607" y="436"/>
                    <a:pt x="578" y="409"/>
                    <a:pt x="576" y="404"/>
                  </a:cubicBezTo>
                  <a:cubicBezTo>
                    <a:pt x="552" y="356"/>
                    <a:pt x="588" y="376"/>
                    <a:pt x="541" y="360"/>
                  </a:cubicBezTo>
                  <a:cubicBezTo>
                    <a:pt x="495" y="384"/>
                    <a:pt x="473" y="388"/>
                    <a:pt x="419" y="395"/>
                  </a:cubicBezTo>
                  <a:cubicBezTo>
                    <a:pt x="371" y="427"/>
                    <a:pt x="346" y="402"/>
                    <a:pt x="296" y="387"/>
                  </a:cubicBezTo>
                  <a:cubicBezTo>
                    <a:pt x="290" y="381"/>
                    <a:pt x="283" y="376"/>
                    <a:pt x="279" y="369"/>
                  </a:cubicBezTo>
                  <a:cubicBezTo>
                    <a:pt x="271" y="353"/>
                    <a:pt x="261" y="317"/>
                    <a:pt x="261" y="317"/>
                  </a:cubicBezTo>
                  <a:cubicBezTo>
                    <a:pt x="264" y="305"/>
                    <a:pt x="279" y="291"/>
                    <a:pt x="270" y="282"/>
                  </a:cubicBezTo>
                  <a:cubicBezTo>
                    <a:pt x="261" y="273"/>
                    <a:pt x="247" y="291"/>
                    <a:pt x="235" y="291"/>
                  </a:cubicBezTo>
                  <a:cubicBezTo>
                    <a:pt x="197" y="291"/>
                    <a:pt x="160" y="285"/>
                    <a:pt x="122" y="282"/>
                  </a:cubicBezTo>
                  <a:cubicBezTo>
                    <a:pt x="65" y="262"/>
                    <a:pt x="34" y="248"/>
                    <a:pt x="0" y="195"/>
                  </a:cubicBezTo>
                  <a:cubicBezTo>
                    <a:pt x="3" y="160"/>
                    <a:pt x="1" y="124"/>
                    <a:pt x="8" y="90"/>
                  </a:cubicBezTo>
                  <a:cubicBezTo>
                    <a:pt x="10" y="82"/>
                    <a:pt x="22" y="79"/>
                    <a:pt x="26" y="72"/>
                  </a:cubicBezTo>
                  <a:cubicBezTo>
                    <a:pt x="31" y="64"/>
                    <a:pt x="28" y="52"/>
                    <a:pt x="35" y="46"/>
                  </a:cubicBezTo>
                  <a:cubicBezTo>
                    <a:pt x="55" y="27"/>
                    <a:pt x="113" y="20"/>
                    <a:pt x="113" y="20"/>
                  </a:cubicBezTo>
                  <a:cubicBezTo>
                    <a:pt x="156" y="26"/>
                    <a:pt x="187" y="34"/>
                    <a:pt x="227" y="46"/>
                  </a:cubicBezTo>
                  <a:cubicBezTo>
                    <a:pt x="238" y="83"/>
                    <a:pt x="252" y="85"/>
                    <a:pt x="261" y="125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085" name="Freeform 53"/>
            <p:cNvSpPr>
              <a:spLocks/>
            </p:cNvSpPr>
            <p:nvPr/>
          </p:nvSpPr>
          <p:spPr bwMode="auto">
            <a:xfrm>
              <a:off x="4176" y="2736"/>
              <a:ext cx="622" cy="240"/>
            </a:xfrm>
            <a:custGeom>
              <a:avLst/>
              <a:gdLst>
                <a:gd name="T0" fmla="*/ 230 w 430"/>
                <a:gd name="T1" fmla="*/ 61 h 240"/>
                <a:gd name="T2" fmla="*/ 181 w 430"/>
                <a:gd name="T3" fmla="*/ 105 h 240"/>
                <a:gd name="T4" fmla="*/ 142 w 430"/>
                <a:gd name="T5" fmla="*/ 148 h 240"/>
                <a:gd name="T6" fmla="*/ 67 w 430"/>
                <a:gd name="T7" fmla="*/ 166 h 240"/>
                <a:gd name="T8" fmla="*/ 16 w 430"/>
                <a:gd name="T9" fmla="*/ 157 h 240"/>
                <a:gd name="T10" fmla="*/ 67 w 430"/>
                <a:gd name="T11" fmla="*/ 70 h 240"/>
                <a:gd name="T12" fmla="*/ 275 w 430"/>
                <a:gd name="T13" fmla="*/ 0 h 240"/>
                <a:gd name="T14" fmla="*/ 622 w 430"/>
                <a:gd name="T15" fmla="*/ 96 h 240"/>
                <a:gd name="T16" fmla="*/ 622 w 430"/>
                <a:gd name="T17" fmla="*/ 240 h 240"/>
                <a:gd name="T18" fmla="*/ 344 w 430"/>
                <a:gd name="T19" fmla="*/ 240 h 240"/>
                <a:gd name="T20" fmla="*/ 205 w 430"/>
                <a:gd name="T21" fmla="*/ 144 h 240"/>
                <a:gd name="T22" fmla="*/ 230 w 430"/>
                <a:gd name="T23" fmla="*/ 61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240"/>
                <a:gd name="T38" fmla="*/ 430 w 430"/>
                <a:gd name="T39" fmla="*/ 240 h 2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240">
                  <a:moveTo>
                    <a:pt x="159" y="61"/>
                  </a:moveTo>
                  <a:cubicBezTo>
                    <a:pt x="149" y="77"/>
                    <a:pt x="134" y="89"/>
                    <a:pt x="125" y="105"/>
                  </a:cubicBezTo>
                  <a:cubicBezTo>
                    <a:pt x="112" y="127"/>
                    <a:pt x="124" y="135"/>
                    <a:pt x="98" y="148"/>
                  </a:cubicBezTo>
                  <a:cubicBezTo>
                    <a:pt x="82" y="156"/>
                    <a:pt x="46" y="166"/>
                    <a:pt x="46" y="166"/>
                  </a:cubicBezTo>
                  <a:cubicBezTo>
                    <a:pt x="34" y="163"/>
                    <a:pt x="14" y="169"/>
                    <a:pt x="11" y="157"/>
                  </a:cubicBezTo>
                  <a:cubicBezTo>
                    <a:pt x="0" y="116"/>
                    <a:pt x="46" y="104"/>
                    <a:pt x="46" y="70"/>
                  </a:cubicBezTo>
                  <a:lnTo>
                    <a:pt x="190" y="0"/>
                  </a:lnTo>
                  <a:lnTo>
                    <a:pt x="430" y="96"/>
                  </a:lnTo>
                  <a:lnTo>
                    <a:pt x="430" y="240"/>
                  </a:lnTo>
                  <a:lnTo>
                    <a:pt x="238" y="240"/>
                  </a:lnTo>
                  <a:lnTo>
                    <a:pt x="142" y="144"/>
                  </a:lnTo>
                  <a:lnTo>
                    <a:pt x="159" y="6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62" name="AutoShape 54"/>
          <p:cNvSpPr>
            <a:spLocks noChangeArrowheads="1"/>
          </p:cNvSpPr>
          <p:nvPr/>
        </p:nvSpPr>
        <p:spPr bwMode="auto">
          <a:xfrm rot="2873387">
            <a:off x="4233255" y="2263505"/>
            <a:ext cx="755155" cy="449262"/>
          </a:xfrm>
          <a:prstGeom prst="notchedRightArrow">
            <a:avLst>
              <a:gd name="adj1" fmla="val 41944"/>
              <a:gd name="adj2" fmla="val 32616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5791200" y="54102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6019800" y="5029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6248400" y="44958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8668" name="WordArt 60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CHíP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 NarrowH"/>
              </a:rPr>
              <a:t> §¤NG NHAY NH¸Y, Gµ G¸Y TH× M¦A.</a:t>
            </a:r>
          </a:p>
        </p:txBody>
      </p:sp>
      <p:pic>
        <p:nvPicPr>
          <p:cNvPr id="1111091" name="Picture 61" descr="bd13747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4114800"/>
            <a:ext cx="2592387" cy="2743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8670" name="AutoShape 62"/>
          <p:cNvSpPr>
            <a:spLocks noChangeArrowheads="1"/>
          </p:cNvSpPr>
          <p:nvPr/>
        </p:nvSpPr>
        <p:spPr bwMode="auto">
          <a:xfrm rot="2873387">
            <a:off x="6770453" y="3941870"/>
            <a:ext cx="782211" cy="498259"/>
          </a:xfrm>
          <a:prstGeom prst="notchedRightArrow">
            <a:avLst>
              <a:gd name="adj1" fmla="val 41944"/>
              <a:gd name="adj2" fmla="val 48244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8671" name="AutoShape 63"/>
          <p:cNvSpPr>
            <a:spLocks noChangeArrowheads="1"/>
          </p:cNvSpPr>
          <p:nvPr/>
        </p:nvSpPr>
        <p:spPr bwMode="auto">
          <a:xfrm rot="2873387">
            <a:off x="4471194" y="5099844"/>
            <a:ext cx="396875" cy="449263"/>
          </a:xfrm>
          <a:prstGeom prst="notchedRightArrow">
            <a:avLst>
              <a:gd name="adj1" fmla="val 41944"/>
              <a:gd name="adj2" fmla="val 32616"/>
            </a:avLst>
          </a:prstGeom>
          <a:solidFill>
            <a:srgbClr val="FF00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4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8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62" grpId="0" animBg="1"/>
      <p:bldP spid="68664" grpId="0" animBg="1"/>
      <p:bldP spid="68665" grpId="0" animBg="1"/>
      <p:bldP spid="68666" grpId="0" animBg="1"/>
      <p:bldP spid="68668" grpId="0" animBg="1"/>
      <p:bldP spid="68670" grpId="0" animBg="1"/>
      <p:bldP spid="686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458200" cy="1295400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006600"/>
                </a:solidFill>
                <a:latin typeface=".VnTime" pitchFamily="34" charset="0"/>
              </a:rPr>
              <a:t>C¸c c©u tôc ng÷ vÒ thiªn nhiªn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534400" cy="44116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endParaRPr lang="en-US" dirty="0">
              <a:solidFill>
                <a:srgbClr val="FF9900"/>
              </a:solidFill>
              <a:latin typeface=".VnTime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b="1" dirty="0">
                <a:latin typeface=".VnTime" pitchFamily="34" charset="0"/>
              </a:rPr>
              <a:t>*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Qu¹ t¾m </a:t>
            </a:r>
            <a:r>
              <a:rPr lang="en-US" sz="3200" b="1" dirty="0" err="1">
                <a:latin typeface=".VnTime" pitchFamily="34" charset="0"/>
              </a:rPr>
              <a:t>th</a:t>
            </a:r>
            <a:r>
              <a:rPr lang="en-US" sz="3200" b="1" dirty="0">
                <a:latin typeface=".VnTime" pitchFamily="34" charset="0"/>
              </a:rPr>
              <a:t>× </a:t>
            </a:r>
            <a:r>
              <a:rPr lang="en-US" sz="3200" b="1" dirty="0" err="1">
                <a:latin typeface=".VnTime" pitchFamily="34" charset="0"/>
              </a:rPr>
              <a:t>r¸o</a:t>
            </a:r>
            <a:r>
              <a:rPr lang="en-US" sz="3200" b="1" dirty="0">
                <a:latin typeface=".VnTime" pitchFamily="34" charset="0"/>
              </a:rPr>
              <a:t>, </a:t>
            </a:r>
            <a:r>
              <a:rPr lang="en-US" sz="3200" b="1" dirty="0" err="1">
                <a:latin typeface=".VnTime" pitchFamily="34" charset="0"/>
              </a:rPr>
              <a:t>s¸o</a:t>
            </a:r>
            <a:r>
              <a:rPr lang="en-US" sz="3200" b="1" dirty="0">
                <a:latin typeface=".VnTime" pitchFamily="34" charset="0"/>
              </a:rPr>
              <a:t> t¾m </a:t>
            </a:r>
            <a:r>
              <a:rPr lang="en-US" sz="3200" b="1" dirty="0" err="1">
                <a:latin typeface=".VnTime" pitchFamily="34" charset="0"/>
              </a:rPr>
              <a:t>th</a:t>
            </a:r>
            <a:r>
              <a:rPr lang="en-US" sz="3200" b="1" dirty="0">
                <a:latin typeface=".VnTime" pitchFamily="34" charset="0"/>
              </a:rPr>
              <a:t>× m­a.</a:t>
            </a:r>
          </a:p>
          <a:p>
            <a:pPr>
              <a:buFont typeface="Wingdings" pitchFamily="2" charset="2"/>
              <a:buNone/>
            </a:pPr>
            <a:r>
              <a:rPr lang="en-US" sz="3200" b="1" dirty="0">
                <a:latin typeface=".VnTime" pitchFamily="34" charset="0"/>
              </a:rPr>
              <a:t>* </a:t>
            </a:r>
            <a:r>
              <a:rPr lang="en-US" sz="3200" b="1" dirty="0" err="1">
                <a:latin typeface=".VnTime" pitchFamily="34" charset="0"/>
              </a:rPr>
              <a:t>Giã</a:t>
            </a:r>
            <a:r>
              <a:rPr lang="en-US" sz="3200" b="1" dirty="0">
                <a:latin typeface=".VnTime" pitchFamily="34" charset="0"/>
              </a:rPr>
              <a:t> b¾c </a:t>
            </a:r>
            <a:r>
              <a:rPr lang="en-US" sz="3200" b="1" dirty="0" err="1">
                <a:latin typeface=".VnTime" pitchFamily="34" charset="0"/>
              </a:rPr>
              <a:t>hiu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hiu</a:t>
            </a:r>
            <a:r>
              <a:rPr lang="en-US" sz="3200" b="1" dirty="0">
                <a:latin typeface=".VnTime" pitchFamily="34" charset="0"/>
              </a:rPr>
              <a:t> , </a:t>
            </a:r>
            <a:r>
              <a:rPr lang="en-US" sz="3200" b="1" dirty="0" err="1">
                <a:latin typeface=".VnTime" pitchFamily="34" charset="0"/>
              </a:rPr>
              <a:t>sÕu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kªu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trêi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rÐt</a:t>
            </a:r>
            <a:r>
              <a:rPr lang="en-US" sz="3200" b="1" dirty="0">
                <a:latin typeface=".VnTime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 sz="3200" b="1" dirty="0">
                <a:latin typeface=".VnTimeH" pitchFamily="34" charset="0"/>
              </a:rPr>
              <a:t>* </a:t>
            </a:r>
            <a:r>
              <a:rPr lang="en-US" sz="3200" b="1" dirty="0" err="1">
                <a:latin typeface=".VnTimeH" pitchFamily="34" charset="0"/>
              </a:rPr>
              <a:t>Õ</a:t>
            </a:r>
            <a:r>
              <a:rPr lang="en-US" sz="3200" b="1" dirty="0" err="1">
                <a:latin typeface=".VnTime" pitchFamily="34" charset="0"/>
              </a:rPr>
              <a:t>ch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kªu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u«m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u«m</a:t>
            </a:r>
            <a:r>
              <a:rPr lang="en-US" sz="3200" b="1" dirty="0">
                <a:latin typeface=".VnTime" pitchFamily="34" charset="0"/>
              </a:rPr>
              <a:t> , </a:t>
            </a:r>
            <a:r>
              <a:rPr lang="en-US" sz="3200" b="1" dirty="0" err="1">
                <a:latin typeface=".VnTime" pitchFamily="34" charset="0"/>
              </a:rPr>
              <a:t>ao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chu«m</a:t>
            </a:r>
            <a:r>
              <a:rPr lang="en-US" sz="3200" b="1" dirty="0">
                <a:latin typeface=".VnTime" pitchFamily="34" charset="0"/>
              </a:rPr>
              <a:t> ®</a:t>
            </a:r>
            <a:r>
              <a:rPr lang="en-US" sz="3200" b="1" dirty="0" err="1">
                <a:latin typeface=".VnTime" pitchFamily="34" charset="0"/>
              </a:rPr>
              <a:t>Çy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n­íc</a:t>
            </a:r>
            <a:r>
              <a:rPr lang="en-US" sz="3200" b="1" dirty="0">
                <a:latin typeface=".VnTime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 sz="3200" b="1" dirty="0">
                <a:latin typeface=".VnTime" pitchFamily="34" charset="0"/>
              </a:rPr>
              <a:t>*</a:t>
            </a:r>
            <a:r>
              <a:rPr lang="en-US" sz="3200" b="1" dirty="0" err="1">
                <a:latin typeface=".VnTime" pitchFamily="34" charset="0"/>
              </a:rPr>
              <a:t>Tr¨ng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quÇng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th</a:t>
            </a:r>
            <a:r>
              <a:rPr lang="en-US" sz="3200" b="1" dirty="0">
                <a:latin typeface=".VnTime" pitchFamily="34" charset="0"/>
              </a:rPr>
              <a:t>× h¹n , </a:t>
            </a:r>
            <a:r>
              <a:rPr lang="en-US" sz="3200" b="1" dirty="0" err="1">
                <a:latin typeface=".VnTime" pitchFamily="34" charset="0"/>
              </a:rPr>
              <a:t>tr¨ng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t¸n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th</a:t>
            </a:r>
            <a:r>
              <a:rPr lang="en-US" sz="3200" b="1" dirty="0">
                <a:latin typeface=".VnTime" pitchFamily="34" charset="0"/>
              </a:rPr>
              <a:t>× m­a.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*</a:t>
            </a:r>
            <a:r>
              <a:rPr lang="en-US" sz="2800" b="1" dirty="0" err="1">
                <a:latin typeface=".VnTime" pitchFamily="34" charset="0"/>
              </a:rPr>
              <a:t>Th¸ng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b¶y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kiÕn</a:t>
            </a:r>
            <a:r>
              <a:rPr lang="en-US" sz="2800" b="1" dirty="0">
                <a:latin typeface=".VnTime" pitchFamily="34" charset="0"/>
              </a:rPr>
              <a:t> ®µn, ®¹i </a:t>
            </a:r>
            <a:r>
              <a:rPr lang="en-US" sz="2800" b="1" dirty="0" err="1">
                <a:latin typeface=".VnTime" pitchFamily="34" charset="0"/>
              </a:rPr>
              <a:t>hµn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hång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thuû</a:t>
            </a:r>
            <a:r>
              <a:rPr lang="en-US" sz="2800" b="1" dirty="0">
                <a:latin typeface=".VnTime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*</a:t>
            </a:r>
            <a:r>
              <a:rPr lang="en-US" sz="2800" b="1" dirty="0" err="1">
                <a:latin typeface=".VnTime" pitchFamily="34" charset="0"/>
              </a:rPr>
              <a:t>KiÕn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c¸nh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vì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tæ</a:t>
            </a:r>
            <a:r>
              <a:rPr lang="en-US" sz="2800" b="1" dirty="0">
                <a:latin typeface=".VnTime" pitchFamily="34" charset="0"/>
              </a:rPr>
              <a:t> bay </a:t>
            </a:r>
            <a:r>
              <a:rPr lang="en-US" sz="2800" b="1" dirty="0" err="1">
                <a:latin typeface=".VnTime" pitchFamily="34" charset="0"/>
              </a:rPr>
              <a:t>ra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b·o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t¸p</a:t>
            </a:r>
            <a:r>
              <a:rPr lang="en-US" sz="2800" b="1" dirty="0">
                <a:latin typeface=".VnTime" pitchFamily="34" charset="0"/>
              </a:rPr>
              <a:t> m­a </a:t>
            </a:r>
            <a:r>
              <a:rPr lang="en-US" sz="2800" b="1" dirty="0" err="1">
                <a:latin typeface=".VnTime" pitchFamily="34" charset="0"/>
              </a:rPr>
              <a:t>sa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gÇn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tíi</a:t>
            </a:r>
            <a:r>
              <a:rPr lang="en-US" sz="2800" b="1" dirty="0">
                <a:latin typeface=".VnTime" pitchFamily="34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518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sz="3200" b="1" dirty="0" err="1" smtClean="0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Time" pitchFamily="34" charset="0"/>
              </a:rPr>
              <a:t>c©u</a:t>
            </a:r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Time" pitchFamily="34" charset="0"/>
              </a:rPr>
              <a:t>tôc</a:t>
            </a:r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÷ 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veà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lao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ñoäng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saûn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xuaát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:</a:t>
            </a:r>
            <a:endParaRPr lang="en-US" sz="3200" b="1" dirty="0">
              <a:latin typeface=".VnTime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b="1" dirty="0">
                <a:latin typeface=".VnTime" pitchFamily="34" charset="0"/>
              </a:rPr>
              <a:t> * </a:t>
            </a:r>
            <a:r>
              <a:rPr lang="en-US" sz="3200" b="1" dirty="0" err="1">
                <a:latin typeface=".VnTime" pitchFamily="34" charset="0"/>
              </a:rPr>
              <a:t>Mét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l­ît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t¸t</a:t>
            </a:r>
            <a:r>
              <a:rPr lang="en-US" sz="3200" b="1" dirty="0">
                <a:latin typeface=".VnTime" pitchFamily="34" charset="0"/>
              </a:rPr>
              <a:t>, </a:t>
            </a:r>
            <a:r>
              <a:rPr lang="en-US" sz="3200" b="1" dirty="0" err="1">
                <a:latin typeface=".VnTime" pitchFamily="34" charset="0"/>
              </a:rPr>
              <a:t>mét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b¸t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c¬m</a:t>
            </a:r>
            <a:r>
              <a:rPr lang="en-US" sz="3200" b="1" dirty="0">
                <a:latin typeface=".VnTime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3200" b="1" dirty="0">
                <a:latin typeface=".VnTime" pitchFamily="34" charset="0"/>
              </a:rPr>
              <a:t> * </a:t>
            </a:r>
            <a:r>
              <a:rPr lang="en-US" sz="3200" b="1" dirty="0" err="1">
                <a:latin typeface=".VnTime" pitchFamily="34" charset="0"/>
              </a:rPr>
              <a:t>Ng­êi</a:t>
            </a:r>
            <a:r>
              <a:rPr lang="en-US" sz="3200" b="1" dirty="0">
                <a:latin typeface=".VnTime" pitchFamily="34" charset="0"/>
              </a:rPr>
              <a:t> ®</a:t>
            </a:r>
            <a:r>
              <a:rPr lang="en-US" sz="3200" b="1" dirty="0" err="1">
                <a:latin typeface=".VnTime" pitchFamily="34" charset="0"/>
              </a:rPr>
              <a:t>Ñp</a:t>
            </a:r>
            <a:r>
              <a:rPr lang="en-US" sz="3200" b="1" dirty="0">
                <a:latin typeface=".VnTime" pitchFamily="34" charset="0"/>
              </a:rPr>
              <a:t> v× </a:t>
            </a:r>
            <a:r>
              <a:rPr lang="en-US" sz="3200" b="1" dirty="0" err="1">
                <a:latin typeface=".VnTime" pitchFamily="34" charset="0"/>
              </a:rPr>
              <a:t>lôa</a:t>
            </a:r>
            <a:r>
              <a:rPr lang="en-US" sz="3200" b="1" dirty="0">
                <a:latin typeface=".VnTime" pitchFamily="34" charset="0"/>
              </a:rPr>
              <a:t>, </a:t>
            </a:r>
            <a:r>
              <a:rPr lang="en-US" sz="3200" b="1" dirty="0" err="1">
                <a:latin typeface=".VnTime" pitchFamily="34" charset="0"/>
              </a:rPr>
              <a:t>lóa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tèt</a:t>
            </a:r>
            <a:r>
              <a:rPr lang="en-US" sz="3200" b="1" dirty="0">
                <a:latin typeface=".VnTime" pitchFamily="34" charset="0"/>
              </a:rPr>
              <a:t> v× </a:t>
            </a:r>
            <a:r>
              <a:rPr lang="en-US" sz="3200" b="1" dirty="0" err="1">
                <a:latin typeface=".VnTime" pitchFamily="34" charset="0"/>
              </a:rPr>
              <a:t>ph©n</a:t>
            </a:r>
            <a:r>
              <a:rPr lang="en-US" sz="3200" b="1" dirty="0">
                <a:latin typeface=".VnTime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3200" b="1" dirty="0">
                <a:latin typeface=".VnTime" pitchFamily="34" charset="0"/>
              </a:rPr>
              <a:t> * </a:t>
            </a:r>
            <a:r>
              <a:rPr lang="en-US" sz="3200" b="1" dirty="0" err="1">
                <a:latin typeface=".VnTime" pitchFamily="34" charset="0"/>
              </a:rPr>
              <a:t>Kh«ng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n­íc</a:t>
            </a:r>
            <a:r>
              <a:rPr lang="en-US" sz="3200" b="1" dirty="0">
                <a:latin typeface=".VnTime" pitchFamily="34" charset="0"/>
              </a:rPr>
              <a:t>, </a:t>
            </a:r>
            <a:r>
              <a:rPr lang="en-US" sz="3200" b="1" dirty="0" err="1">
                <a:latin typeface=".VnTime" pitchFamily="34" charset="0"/>
              </a:rPr>
              <a:t>kh«ng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ph©n</a:t>
            </a:r>
            <a:r>
              <a:rPr lang="en-US" sz="3200" b="1" dirty="0">
                <a:latin typeface=".VnTime" pitchFamily="34" charset="0"/>
              </a:rPr>
              <a:t>, </a:t>
            </a:r>
            <a:r>
              <a:rPr lang="en-US" sz="3200" b="1" dirty="0" err="1">
                <a:latin typeface=".VnTime" pitchFamily="34" charset="0"/>
              </a:rPr>
              <a:t>chuyªn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cÇn</a:t>
            </a:r>
            <a:r>
              <a:rPr lang="en-US" sz="3200" b="1" dirty="0">
                <a:latin typeface=".VnTime" pitchFamily="34" charset="0"/>
              </a:rPr>
              <a:t> v« </a:t>
            </a:r>
            <a:r>
              <a:rPr lang="en-US" sz="3200" b="1" dirty="0" err="1">
                <a:latin typeface=".VnTime" pitchFamily="34" charset="0"/>
              </a:rPr>
              <a:t>Ých</a:t>
            </a:r>
            <a:r>
              <a:rPr lang="en-US" sz="3200" b="1" dirty="0">
                <a:latin typeface=".VnTime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3200" b="1" dirty="0">
                <a:latin typeface=".VnTime" pitchFamily="34" charset="0"/>
              </a:rPr>
              <a:t> * </a:t>
            </a:r>
            <a:r>
              <a:rPr lang="en-US" sz="3200" b="1" dirty="0" err="1">
                <a:latin typeface=".VnTime" pitchFamily="34" charset="0"/>
              </a:rPr>
              <a:t>Ruéng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kh«ng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ph©n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nh</a:t>
            </a:r>
            <a:r>
              <a:rPr lang="en-US" sz="3200" b="1" dirty="0">
                <a:latin typeface=".VnTime" pitchFamily="34" charset="0"/>
              </a:rPr>
              <a:t>­ </a:t>
            </a:r>
            <a:r>
              <a:rPr lang="en-US" sz="3200" b="1" dirty="0" err="1">
                <a:latin typeface=".VnTime" pitchFamily="34" charset="0"/>
              </a:rPr>
              <a:t>th©n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kh«ng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cña</a:t>
            </a:r>
            <a:r>
              <a:rPr lang="en-US" sz="3200" b="1" dirty="0">
                <a:latin typeface=".VnTime" pitchFamily="34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9624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u="sng" dirty="0" err="1" smtClean="0">
                <a:solidFill>
                  <a:schemeClr val="bg1"/>
                </a:solidFill>
                <a:latin typeface=".VnTime" pitchFamily="34" charset="0"/>
              </a:rPr>
              <a:t>H­íng</a:t>
            </a:r>
            <a:r>
              <a:rPr lang="en-US" sz="3600" u="sng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.VnTime" pitchFamily="34" charset="0"/>
              </a:rPr>
              <a:t>dÉn</a:t>
            </a:r>
            <a:r>
              <a:rPr lang="en-US" sz="3600" u="sng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.VnTime" pitchFamily="34" charset="0"/>
              </a:rPr>
              <a:t>vÒ</a:t>
            </a:r>
            <a:r>
              <a:rPr lang="en-US" sz="3600" u="sng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.VnTime" pitchFamily="34" charset="0"/>
              </a:rPr>
              <a:t>nh</a:t>
            </a:r>
            <a:r>
              <a:rPr lang="en-US" sz="3600" u="sng" dirty="0" smtClean="0">
                <a:solidFill>
                  <a:schemeClr val="bg1"/>
                </a:solidFill>
                <a:latin typeface=".VnTime" pitchFamily="34" charset="0"/>
              </a:rPr>
              <a:t>µ</a:t>
            </a:r>
            <a:r>
              <a:rPr lang="en-US" sz="3600" u="sng" dirty="0" smtClean="0">
                <a:solidFill>
                  <a:schemeClr val="bg1"/>
                </a:solidFill>
                <a:latin typeface=".VnArabia" pitchFamily="34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.VnTime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800" b="1" dirty="0" smtClean="0">
              <a:latin typeface=".VnTime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latin typeface=".VnTime" pitchFamily="34" charset="0"/>
              </a:rPr>
              <a:t>- </a:t>
            </a:r>
            <a:r>
              <a:rPr lang="en-US" sz="2800" b="1" dirty="0" err="1">
                <a:latin typeface=".VnTime" pitchFamily="34" charset="0"/>
              </a:rPr>
              <a:t>Häc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baøi</a:t>
            </a:r>
            <a:r>
              <a:rPr lang="en-US" sz="2800" b="1" dirty="0">
                <a:latin typeface="VNI-Times" pitchFamily="2" charset="0"/>
              </a:rPr>
              <a:t>, </a:t>
            </a:r>
            <a:r>
              <a:rPr lang="en-US" sz="2800" b="1" dirty="0" err="1">
                <a:latin typeface="VNI-Times" pitchFamily="2" charset="0"/>
              </a:rPr>
              <a:t>thuoäc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nhöõng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caâu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tuïc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ngöõ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>
                <a:latin typeface=".VnTime" pitchFamily="34" charset="0"/>
              </a:rPr>
              <a:t>vµ </a:t>
            </a:r>
            <a:r>
              <a:rPr lang="en-US" sz="2800" b="1" dirty="0" err="1">
                <a:latin typeface=".VnTime" pitchFamily="34" charset="0"/>
              </a:rPr>
              <a:t>hiÓu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ghi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nhí</a:t>
            </a:r>
            <a:r>
              <a:rPr lang="en-US" sz="2800" b="1" dirty="0">
                <a:latin typeface=".VnTime" pitchFamily="34" charset="0"/>
              </a:rPr>
              <a:t> – SGK 5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- §</a:t>
            </a:r>
            <a:r>
              <a:rPr lang="en-US" sz="2800" b="1" dirty="0" err="1">
                <a:latin typeface=".VnTime" pitchFamily="34" charset="0"/>
              </a:rPr>
              <a:t>äc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phÇn</a:t>
            </a:r>
            <a:r>
              <a:rPr lang="en-US" sz="2800" b="1" dirty="0">
                <a:latin typeface=".VnTime" pitchFamily="34" charset="0"/>
              </a:rPr>
              <a:t> §</a:t>
            </a:r>
            <a:r>
              <a:rPr lang="en-US" sz="2800" b="1" dirty="0" err="1">
                <a:latin typeface=".VnTime" pitchFamily="34" charset="0"/>
              </a:rPr>
              <a:t>äc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thªm</a:t>
            </a:r>
            <a:r>
              <a:rPr lang="en-US" sz="2800" b="1" dirty="0">
                <a:latin typeface=".VnTime" pitchFamily="34" charset="0"/>
              </a:rPr>
              <a:t> – SGK 5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- S­u </a:t>
            </a:r>
            <a:r>
              <a:rPr lang="en-US" sz="2800" b="1" dirty="0" err="1">
                <a:latin typeface=".VnTime" pitchFamily="34" charset="0"/>
              </a:rPr>
              <a:t>tÇm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thªm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mét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sè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c©u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tôc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ng</a:t>
            </a:r>
            <a:r>
              <a:rPr lang="en-US" sz="2800" b="1" dirty="0">
                <a:latin typeface=".VnTime" pitchFamily="34" charset="0"/>
              </a:rPr>
              <a:t>÷ </a:t>
            </a:r>
            <a:r>
              <a:rPr lang="en-US" sz="2800" b="1" dirty="0" err="1">
                <a:latin typeface=".VnTime" pitchFamily="34" charset="0"/>
              </a:rPr>
              <a:t>cã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néi</a:t>
            </a:r>
            <a:r>
              <a:rPr lang="en-US" sz="2800" b="1" dirty="0">
                <a:latin typeface=".VnTime" pitchFamily="34" charset="0"/>
              </a:rPr>
              <a:t> dung </a:t>
            </a:r>
            <a:r>
              <a:rPr lang="en-US" sz="2800" b="1" dirty="0" err="1">
                <a:latin typeface=".VnTime" pitchFamily="34" charset="0"/>
              </a:rPr>
              <a:t>ph¶n</a:t>
            </a:r>
            <a:r>
              <a:rPr lang="en-US" sz="2800" b="1" dirty="0">
                <a:latin typeface=".VnTime" pitchFamily="34" charset="0"/>
              </a:rPr>
              <a:t> ¸</a:t>
            </a:r>
            <a:r>
              <a:rPr lang="en-US" sz="2800" b="1" dirty="0" err="1">
                <a:latin typeface=".VnTime" pitchFamily="34" charset="0"/>
              </a:rPr>
              <a:t>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kinh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nghiÖm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cña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nh©n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d©n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ta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vÒ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c¸c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hiÖn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t­îng</a:t>
            </a:r>
            <a:r>
              <a:rPr lang="en-US" sz="2800" b="1" dirty="0">
                <a:latin typeface=".VnTime" pitchFamily="34" charset="0"/>
              </a:rPr>
              <a:t> m­a, n¾ng, </a:t>
            </a:r>
            <a:r>
              <a:rPr lang="en-US" sz="2800" b="1" dirty="0" err="1">
                <a:latin typeface=".VnTime" pitchFamily="34" charset="0"/>
              </a:rPr>
              <a:t>b·o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lôt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vaø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lao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ñoâng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saûn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xuaát</a:t>
            </a:r>
            <a:r>
              <a:rPr lang="en-US" sz="2800" b="1" dirty="0">
                <a:latin typeface=".VnTime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 –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73-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TỤC NGỮ VỀ THIÊN NHIÊN VÀ LAO ĐỘNG SẢN XUẤT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.VnTime" pitchFamily="34" charset="0"/>
              </a:rPr>
              <a:t> </a:t>
            </a:r>
          </a:p>
          <a:p>
            <a:pPr algn="just">
              <a:buNone/>
            </a:pPr>
            <a:r>
              <a:rPr lang="en-US" b="1" dirty="0" smtClean="0">
                <a:latin typeface=".VnTime" pitchFamily="34" charset="0"/>
              </a:rPr>
              <a:t>1.  </a:t>
            </a:r>
            <a:r>
              <a:rPr lang="en-US" b="1" dirty="0" err="1" smtClean="0">
                <a:latin typeface=".VnTime" pitchFamily="34" charset="0"/>
              </a:rPr>
              <a:t>Bè</a:t>
            </a:r>
            <a:r>
              <a:rPr lang="en-US" b="1" dirty="0" smtClean="0">
                <a:latin typeface=".VnTime" pitchFamily="34" charset="0"/>
              </a:rPr>
              <a:t> </a:t>
            </a:r>
            <a:r>
              <a:rPr lang="en-US" b="1" dirty="0" err="1" smtClean="0">
                <a:latin typeface=".VnTime" pitchFamily="34" charset="0"/>
              </a:rPr>
              <a:t>côc</a:t>
            </a:r>
            <a:r>
              <a:rPr lang="en-US" b="1" i="1" dirty="0" smtClean="0">
                <a:latin typeface=".VnTime" pitchFamily="34" charset="0"/>
              </a:rPr>
              <a:t>:</a:t>
            </a:r>
            <a:endParaRPr lang="en-US" dirty="0" smtClean="0">
              <a:latin typeface=".VnTime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.VnTime" pitchFamily="34" charset="0"/>
              </a:rPr>
              <a:t>- </a:t>
            </a:r>
            <a:r>
              <a:rPr lang="en-US" dirty="0" err="1" smtClean="0">
                <a:latin typeface=".VnTime" pitchFamily="34" charset="0"/>
              </a:rPr>
              <a:t>Tôc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ng</a:t>
            </a:r>
            <a:r>
              <a:rPr lang="en-US" dirty="0" smtClean="0">
                <a:latin typeface=".VnTime" pitchFamily="34" charset="0"/>
              </a:rPr>
              <a:t>÷ </a:t>
            </a:r>
            <a:r>
              <a:rPr lang="en-US" dirty="0" err="1" smtClean="0">
                <a:latin typeface=".VnTime" pitchFamily="34" charset="0"/>
              </a:rPr>
              <a:t>vÒ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.VnTime" pitchFamily="34" charset="0"/>
              </a:rPr>
              <a:t>: 1,2,3,4.</a:t>
            </a:r>
          </a:p>
          <a:p>
            <a:pPr algn="just">
              <a:buNone/>
            </a:pPr>
            <a:r>
              <a:rPr lang="en-US" dirty="0" smtClean="0">
                <a:latin typeface=".VnTime" pitchFamily="34" charset="0"/>
              </a:rPr>
              <a:t>- </a:t>
            </a:r>
            <a:r>
              <a:rPr lang="en-US" dirty="0" err="1" smtClean="0">
                <a:latin typeface=".VnTime" pitchFamily="34" charset="0"/>
              </a:rPr>
              <a:t>Tôc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ng</a:t>
            </a:r>
            <a:r>
              <a:rPr lang="en-US" dirty="0" smtClean="0">
                <a:latin typeface=".VnTime" pitchFamily="34" charset="0"/>
              </a:rPr>
              <a:t>÷ </a:t>
            </a:r>
            <a:r>
              <a:rPr lang="en-US" dirty="0" err="1" smtClean="0">
                <a:latin typeface=".VnTime" pitchFamily="34" charset="0"/>
              </a:rPr>
              <a:t>vÒ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lao</a:t>
            </a:r>
            <a:r>
              <a:rPr lang="en-US" dirty="0" smtClean="0">
                <a:latin typeface=".VnTime" pitchFamily="34" charset="0"/>
              </a:rPr>
              <a:t> ®</a:t>
            </a:r>
            <a:r>
              <a:rPr lang="en-US" dirty="0" err="1" smtClean="0">
                <a:latin typeface=".VnTime" pitchFamily="34" charset="0"/>
              </a:rPr>
              <a:t>éng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.VnTime" pitchFamily="34" charset="0"/>
              </a:rPr>
              <a:t>: 5,6,7,8.</a:t>
            </a:r>
          </a:p>
          <a:p>
            <a:pPr algn="just">
              <a:buNone/>
            </a:pPr>
            <a:r>
              <a:rPr lang="en-US" dirty="0" smtClean="0">
                <a:latin typeface=".VnTime" pitchFamily="34" charset="0"/>
              </a:rPr>
              <a:t>- </a:t>
            </a:r>
            <a:r>
              <a:rPr lang="en-US" dirty="0" err="1" smtClean="0">
                <a:latin typeface=".VnTime" pitchFamily="34" charset="0"/>
              </a:rPr>
              <a:t>Hai</a:t>
            </a:r>
            <a:r>
              <a:rPr lang="en-US" dirty="0" smtClean="0">
                <a:latin typeface=".VnTime" pitchFamily="34" charset="0"/>
              </a:rPr>
              <a:t> ®Ò </a:t>
            </a:r>
            <a:r>
              <a:rPr lang="en-US" dirty="0" err="1" smtClean="0">
                <a:latin typeface=".VnTime" pitchFamily="34" charset="0"/>
              </a:rPr>
              <a:t>tµi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cã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liªn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quan</a:t>
            </a:r>
            <a:r>
              <a:rPr lang="en-US" dirty="0" smtClean="0">
                <a:latin typeface=".VnTime" pitchFamily="34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cã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liªn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quan</a:t>
            </a:r>
            <a:r>
              <a:rPr lang="en-US" dirty="0" smtClean="0">
                <a:latin typeface=".VnTime" pitchFamily="34" charset="0"/>
              </a:rPr>
              <a:t> ®</a:t>
            </a:r>
            <a:r>
              <a:rPr lang="en-US" dirty="0" err="1" smtClean="0">
                <a:latin typeface=".VnTime" pitchFamily="34" charset="0"/>
              </a:rPr>
              <a:t>Õn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.VnTime" pitchFamily="34" charset="0"/>
              </a:rPr>
              <a:t>, </a:t>
            </a:r>
            <a:r>
              <a:rPr lang="en-US" dirty="0" err="1" smtClean="0">
                <a:latin typeface=".VnTime" pitchFamily="34" charset="0"/>
              </a:rPr>
              <a:t>nhÊt</a:t>
            </a:r>
            <a:r>
              <a:rPr lang="en-US" dirty="0" smtClean="0">
                <a:latin typeface=".VnTime" pitchFamily="34" charset="0"/>
              </a:rPr>
              <a:t> lµ </a:t>
            </a:r>
            <a:r>
              <a:rPr lang="en-US" dirty="0" err="1" smtClean="0">
                <a:latin typeface=".VnTime" pitchFamily="34" charset="0"/>
              </a:rPr>
              <a:t>trång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trät</a:t>
            </a:r>
            <a:r>
              <a:rPr lang="en-US" dirty="0" smtClean="0">
                <a:latin typeface=".VnTime" pitchFamily="34" charset="0"/>
              </a:rPr>
              <a:t>, </a:t>
            </a:r>
            <a:r>
              <a:rPr lang="en-US" dirty="0" err="1" smtClean="0">
                <a:latin typeface=".VnTime" pitchFamily="34" charset="0"/>
              </a:rPr>
              <a:t>ch¨n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nu«i</a:t>
            </a:r>
            <a:r>
              <a:rPr lang="en-US" dirty="0" smtClean="0">
                <a:latin typeface=".VnTime" pitchFamily="34" charset="0"/>
              </a:rPr>
              <a:t>. </a:t>
            </a:r>
            <a:r>
              <a:rPr lang="en-US" dirty="0" err="1" smtClean="0">
                <a:latin typeface=".VnTime" pitchFamily="34" charset="0"/>
              </a:rPr>
              <a:t>C¸c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c©u</a:t>
            </a:r>
            <a:r>
              <a:rPr lang="en-US" dirty="0" smtClean="0">
                <a:latin typeface=".VnTime" pitchFamily="34" charset="0"/>
              </a:rPr>
              <a:t> ®</a:t>
            </a:r>
            <a:r>
              <a:rPr lang="en-US" dirty="0" err="1" smtClean="0">
                <a:latin typeface=".VnTime" pitchFamily="34" charset="0"/>
              </a:rPr>
              <a:t>Òu</a:t>
            </a:r>
            <a:r>
              <a:rPr lang="en-US" dirty="0" smtClean="0">
                <a:latin typeface=".VnTime" pitchFamily="34" charset="0"/>
              </a:rPr>
              <a:t> ®­</a:t>
            </a:r>
            <a:r>
              <a:rPr lang="en-US" dirty="0" err="1" smtClean="0">
                <a:latin typeface=".VnTime" pitchFamily="34" charset="0"/>
              </a:rPr>
              <a:t>ưîc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cÊu</a:t>
            </a:r>
            <a:r>
              <a:rPr lang="en-US" dirty="0" smtClean="0">
                <a:latin typeface=".VnTime" pitchFamily="34" charset="0"/>
              </a:rPr>
              <a:t> t¹o ng¾n, </a:t>
            </a:r>
            <a:r>
              <a:rPr lang="en-US" dirty="0" err="1" smtClean="0">
                <a:latin typeface=".VnTime" pitchFamily="34" charset="0"/>
              </a:rPr>
              <a:t>cã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vÇn</a:t>
            </a:r>
            <a:r>
              <a:rPr lang="en-US" dirty="0" smtClean="0">
                <a:latin typeface=".VnTime" pitchFamily="34" charset="0"/>
              </a:rPr>
              <a:t>, </a:t>
            </a:r>
            <a:r>
              <a:rPr lang="en-US" dirty="0" err="1" smtClean="0">
                <a:latin typeface=".VnTime" pitchFamily="34" charset="0"/>
              </a:rPr>
              <a:t>nhÞp</a:t>
            </a:r>
            <a:r>
              <a:rPr lang="en-US" dirty="0" smtClean="0">
                <a:latin typeface=".VnTime" pitchFamily="34" charset="0"/>
              </a:rPr>
              <a:t>, ®</a:t>
            </a:r>
            <a:r>
              <a:rPr lang="en-US" dirty="0" err="1" smtClean="0">
                <a:latin typeface=".VnTime" pitchFamily="34" charset="0"/>
              </a:rPr>
              <a:t>Òu</a:t>
            </a:r>
            <a:r>
              <a:rPr lang="en-US" dirty="0" smtClean="0">
                <a:latin typeface=".VnTime" pitchFamily="34" charset="0"/>
              </a:rPr>
              <a:t> do </a:t>
            </a:r>
            <a:r>
              <a:rPr lang="en-US" dirty="0" err="1" smtClean="0">
                <a:latin typeface=".VnTime" pitchFamily="34" charset="0"/>
              </a:rPr>
              <a:t>d©n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gian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s¸ng</a:t>
            </a:r>
            <a:r>
              <a:rPr lang="en-US" dirty="0" smtClean="0">
                <a:latin typeface=".VnTime" pitchFamily="34" charset="0"/>
              </a:rPr>
              <a:t> t¹o vµ </a:t>
            </a:r>
            <a:r>
              <a:rPr lang="en-US" dirty="0" err="1" smtClean="0">
                <a:latin typeface=".VnTime" pitchFamily="34" charset="0"/>
              </a:rPr>
              <a:t>truyÒn</a:t>
            </a:r>
            <a:r>
              <a:rPr lang="en-US" dirty="0" smtClean="0">
                <a:latin typeface=".VnTime" pitchFamily="34" charset="0"/>
              </a:rPr>
              <a:t> </a:t>
            </a:r>
            <a:r>
              <a:rPr lang="en-US" dirty="0" err="1" smtClean="0">
                <a:latin typeface=".VnTime" pitchFamily="34" charset="0"/>
              </a:rPr>
              <a:t>miÖng</a:t>
            </a:r>
            <a:r>
              <a:rPr lang="en-US" dirty="0" smtClean="0">
                <a:latin typeface=".VnTime" pitchFamily="34" charset="0"/>
              </a:rPr>
              <a:t>.</a:t>
            </a:r>
          </a:p>
          <a:p>
            <a:pPr algn="just"/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20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8077200" cy="684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C©u1 :§ªm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th¸ng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n¨m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ch­a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n»m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®·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s¸ng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         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Ngµy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th¸ng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m­êi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ch­a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c­êi</a:t>
            </a:r>
            <a:r>
              <a:rPr lang="en-US" sz="2000" b="1" dirty="0">
                <a:solidFill>
                  <a:srgbClr val="FF0000"/>
                </a:solidFill>
                <a:latin typeface=".VnArial" pitchFamily="34" charset="0"/>
              </a:rPr>
              <a:t> ®· </a:t>
            </a:r>
            <a:r>
              <a:rPr lang="en-US" sz="2000" b="1" dirty="0" err="1">
                <a:solidFill>
                  <a:srgbClr val="FF0000"/>
                </a:solidFill>
                <a:latin typeface=".VnArial" pitchFamily="34" charset="0"/>
              </a:rPr>
              <a:t>tèi</a:t>
            </a:r>
            <a:endParaRPr lang="en-US" sz="2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982034" name="Text Box 18"/>
          <p:cNvSpPr txBox="1">
            <a:spLocks noChangeArrowheads="1"/>
          </p:cNvSpPr>
          <p:nvPr/>
        </p:nvSpPr>
        <p:spPr bwMode="auto">
          <a:xfrm>
            <a:off x="304800" y="3772540"/>
            <a:ext cx="8610600" cy="26545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r>
              <a:rPr lang="en-US" sz="2800" dirty="0" smtClean="0">
                <a:latin typeface=".VnTime" pitchFamily="34" charset="0"/>
              </a:rPr>
              <a:t>- </a:t>
            </a:r>
            <a:r>
              <a:rPr lang="en-US" sz="2800" dirty="0" err="1" smtClean="0">
                <a:latin typeface=".VnTime" pitchFamily="34" charset="0"/>
              </a:rPr>
              <a:t>Th¸ng</a:t>
            </a:r>
            <a:r>
              <a:rPr lang="en-US" sz="2800" dirty="0" smtClean="0">
                <a:latin typeface=".VnTime" pitchFamily="34" charset="0"/>
              </a:rPr>
              <a:t> 5 (¢m </a:t>
            </a:r>
            <a:r>
              <a:rPr lang="en-US" sz="2800" dirty="0" err="1" smtClean="0">
                <a:latin typeface=".VnTime" pitchFamily="34" charset="0"/>
              </a:rPr>
              <a:t>lÞch</a:t>
            </a:r>
            <a:r>
              <a:rPr lang="en-US" sz="2800" dirty="0" smtClean="0">
                <a:latin typeface=".VnTime" pitchFamily="34" charset="0"/>
              </a:rPr>
              <a:t>) ®ªm ng¾n / </a:t>
            </a:r>
            <a:r>
              <a:rPr lang="en-US" sz="2800" dirty="0" err="1" smtClean="0">
                <a:latin typeface=".VnTime" pitchFamily="34" charset="0"/>
              </a:rPr>
              <a:t>ngµy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dµi</a:t>
            </a:r>
            <a:endParaRPr lang="en-US" sz="2800" dirty="0" smtClean="0">
              <a:latin typeface=".VnTime" pitchFamily="34" charset="0"/>
            </a:endParaRPr>
          </a:p>
          <a:p>
            <a:r>
              <a:rPr lang="en-US" sz="2800" dirty="0" smtClean="0">
                <a:latin typeface=".VnTime" pitchFamily="34" charset="0"/>
              </a:rPr>
              <a:t>  </a:t>
            </a:r>
            <a:r>
              <a:rPr lang="en-US" sz="2800" dirty="0" err="1" smtClean="0">
                <a:latin typeface=".VnTime" pitchFamily="34" charset="0"/>
              </a:rPr>
              <a:t>Th¸ng</a:t>
            </a:r>
            <a:r>
              <a:rPr lang="en-US" sz="2800" dirty="0" smtClean="0">
                <a:latin typeface=".VnTime" pitchFamily="34" charset="0"/>
              </a:rPr>
              <a:t> 10 (¢m </a:t>
            </a:r>
            <a:r>
              <a:rPr lang="en-US" sz="2800" dirty="0" err="1" smtClean="0">
                <a:latin typeface=".VnTime" pitchFamily="34" charset="0"/>
              </a:rPr>
              <a:t>lÞch</a:t>
            </a:r>
            <a:r>
              <a:rPr lang="en-US" sz="2800" dirty="0" smtClean="0">
                <a:latin typeface=".VnTime" pitchFamily="34" charset="0"/>
              </a:rPr>
              <a:t>) ®ªm </a:t>
            </a:r>
            <a:r>
              <a:rPr lang="en-US" sz="2800" dirty="0" err="1" smtClean="0">
                <a:latin typeface=".VnTime" pitchFamily="34" charset="0"/>
              </a:rPr>
              <a:t>dµi</a:t>
            </a:r>
            <a:r>
              <a:rPr lang="en-US" sz="2800" dirty="0" smtClean="0">
                <a:latin typeface=".VnTime" pitchFamily="34" charset="0"/>
              </a:rPr>
              <a:t> / </a:t>
            </a:r>
            <a:r>
              <a:rPr lang="en-US" sz="2800" dirty="0" err="1" smtClean="0">
                <a:latin typeface=".VnTime" pitchFamily="34" charset="0"/>
              </a:rPr>
              <a:t>ngµy</a:t>
            </a:r>
            <a:r>
              <a:rPr lang="en-US" sz="2800" dirty="0" smtClean="0">
                <a:latin typeface=".VnTime" pitchFamily="34" charset="0"/>
              </a:rPr>
              <a:t> ng¾n</a:t>
            </a:r>
          </a:p>
          <a:p>
            <a:r>
              <a:rPr lang="en-US" sz="2800" dirty="0" smtClean="0">
                <a:latin typeface=".VnTime" pitchFamily="34" charset="0"/>
              </a:rPr>
              <a:t>- </a:t>
            </a:r>
            <a:r>
              <a:rPr lang="en-US" sz="2800" dirty="0" err="1" smtClean="0">
                <a:latin typeface=".VnTime" pitchFamily="34" charset="0"/>
              </a:rPr>
              <a:t>VÇn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l­ưng</a:t>
            </a:r>
            <a:r>
              <a:rPr lang="en-US" sz="2800" dirty="0" smtClean="0">
                <a:latin typeface=".VnTime" pitchFamily="34" charset="0"/>
              </a:rPr>
              <a:t>, </a:t>
            </a:r>
            <a:r>
              <a:rPr lang="en-US" sz="2800" dirty="0" err="1" smtClean="0">
                <a:latin typeface=".VnTime" pitchFamily="34" charset="0"/>
              </a:rPr>
              <a:t>phÐp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èi</a:t>
            </a:r>
            <a:r>
              <a:rPr lang="en-US" sz="2800" dirty="0" smtClean="0">
                <a:latin typeface=".VnTime" pitchFamily="34" charset="0"/>
              </a:rPr>
              <a:t>, </a:t>
            </a:r>
            <a:r>
              <a:rPr lang="en-US" sz="2800" dirty="0" err="1" smtClean="0">
                <a:latin typeface=".VnTime" pitchFamily="34" charset="0"/>
              </a:rPr>
              <a:t>nãi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qu</a:t>
            </a:r>
            <a:r>
              <a:rPr lang="en-US" sz="2800" dirty="0" smtClean="0">
                <a:latin typeface=".VnTime" pitchFamily="34" charset="0"/>
              </a:rPr>
              <a:t>¸ </a:t>
            </a:r>
            <a:r>
              <a:rPr lang="en-US" sz="2800" dirty="0" err="1" smtClean="0">
                <a:latin typeface=".VnTime" pitchFamily="34" charset="0"/>
              </a:rPr>
              <a:t>lµm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næi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bËt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tr¸i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ngư­îc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gi÷a</a:t>
            </a:r>
            <a:r>
              <a:rPr lang="en-US" sz="2800" dirty="0" smtClean="0">
                <a:latin typeface=".VnTime" pitchFamily="34" charset="0"/>
              </a:rPr>
              <a:t> ®ªm vµ </a:t>
            </a:r>
            <a:r>
              <a:rPr lang="en-US" sz="2800" dirty="0" err="1" smtClean="0">
                <a:latin typeface=".VnTime" pitchFamily="34" charset="0"/>
              </a:rPr>
              <a:t>ngµy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trong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mïa</a:t>
            </a:r>
            <a:r>
              <a:rPr lang="en-US" sz="2800" dirty="0" smtClean="0">
                <a:latin typeface=".VnTime" pitchFamily="34" charset="0"/>
              </a:rPr>
              <a:t> h¹, </a:t>
            </a:r>
            <a:r>
              <a:rPr lang="en-US" sz="2800" dirty="0" err="1" smtClean="0">
                <a:latin typeface=".VnTime" pitchFamily="34" charset="0"/>
              </a:rPr>
              <a:t>mïa</a:t>
            </a:r>
            <a:r>
              <a:rPr lang="en-US" sz="2800" dirty="0" smtClean="0">
                <a:latin typeface=".VnTime" pitchFamily="34" charset="0"/>
              </a:rPr>
              <a:t> ®«</a:t>
            </a:r>
            <a:r>
              <a:rPr lang="en-US" sz="2800" dirty="0" err="1" smtClean="0">
                <a:latin typeface=".VnTime" pitchFamily="34" charset="0"/>
              </a:rPr>
              <a:t>ng</a:t>
            </a:r>
            <a:r>
              <a:rPr lang="en-US" sz="2800" dirty="0" smtClean="0">
                <a:latin typeface=".VnTime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.VnTime" pitchFamily="34" charset="0"/>
              </a:rPr>
              <a:t>VËn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dông</a:t>
            </a:r>
            <a:r>
              <a:rPr lang="en-US" sz="2800" dirty="0" smtClean="0">
                <a:latin typeface=".VnTime" pitchFamily="34" charset="0"/>
              </a:rPr>
              <a:t>: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to¸n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thêi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gian</a:t>
            </a:r>
            <a:r>
              <a:rPr lang="en-US" sz="2800" dirty="0" smtClean="0">
                <a:latin typeface=".VnTime" pitchFamily="34" charset="0"/>
              </a:rPr>
              <a:t>, s¾p </a:t>
            </a:r>
            <a:r>
              <a:rPr lang="en-US" sz="2800" dirty="0" err="1" smtClean="0">
                <a:latin typeface=".VnTime" pitchFamily="34" charset="0"/>
              </a:rPr>
              <a:t>xÕp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c«ng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viÖc</a:t>
            </a:r>
            <a:r>
              <a:rPr lang="en-US" sz="2800" dirty="0" smtClean="0">
                <a:latin typeface=".VnTime" pitchFamily="34" charset="0"/>
              </a:rPr>
              <a:t> , </a:t>
            </a:r>
            <a:r>
              <a:rPr lang="en-US" sz="2800" dirty="0" err="1" smtClean="0">
                <a:latin typeface=".VnTime" pitchFamily="34" charset="0"/>
              </a:rPr>
              <a:t>gi</a:t>
            </a:r>
            <a:r>
              <a:rPr lang="en-US" sz="2800" dirty="0" smtClean="0">
                <a:latin typeface=".VnTime" pitchFamily="34" charset="0"/>
              </a:rPr>
              <a:t>÷ </a:t>
            </a:r>
            <a:r>
              <a:rPr lang="en-US" sz="2800" dirty="0" err="1" smtClean="0">
                <a:latin typeface=".VnTime" pitchFamily="34" charset="0"/>
              </a:rPr>
              <a:t>g×n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søc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kháe</a:t>
            </a:r>
            <a:r>
              <a:rPr lang="en-US" sz="2800" dirty="0" smtClean="0">
                <a:latin typeface=".VnTime" pitchFamily="34" charset="0"/>
              </a:rPr>
              <a:t>.</a:t>
            </a:r>
          </a:p>
        </p:txBody>
      </p:sp>
      <p:pic>
        <p:nvPicPr>
          <p:cNvPr id="982044" name="Picture 28" descr="hoang_h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114800" cy="2971799"/>
          </a:xfrm>
          <a:prstGeom prst="rect">
            <a:avLst/>
          </a:prstGeom>
          <a:noFill/>
        </p:spPr>
      </p:pic>
      <p:pic>
        <p:nvPicPr>
          <p:cNvPr id="982045" name="Picture 29" descr="26794013_f5a5ff67c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838200"/>
            <a:ext cx="4419600" cy="2895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8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0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534400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/>
            <a:r>
              <a:rPr lang="en-US" sz="2800" b="1" dirty="0" err="1">
                <a:solidFill>
                  <a:srgbClr val="FF0000"/>
                </a:solidFill>
                <a:latin typeface=".VnArial" pitchFamily="34" charset="0"/>
              </a:rPr>
              <a:t>C©u</a:t>
            </a: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 2 : Mau </a:t>
            </a:r>
            <a:r>
              <a:rPr lang="en-US" sz="2800" b="1" dirty="0" err="1">
                <a:solidFill>
                  <a:srgbClr val="FF0000"/>
                </a:solidFill>
                <a:latin typeface=".VnArial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rial" pitchFamily="34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× n¾ng, v¾ng </a:t>
            </a:r>
            <a:r>
              <a:rPr lang="en-US" sz="2800" b="1" dirty="0" err="1">
                <a:solidFill>
                  <a:srgbClr val="FF0000"/>
                </a:solidFill>
                <a:latin typeface=".VnArial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rial" pitchFamily="34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× m­a.</a:t>
            </a:r>
            <a:endParaRPr lang="en-US" sz="2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094661" name="Text Box 5"/>
          <p:cNvSpPr txBox="1">
            <a:spLocks noChangeArrowheads="1"/>
          </p:cNvSpPr>
          <p:nvPr/>
        </p:nvSpPr>
        <p:spPr bwMode="auto">
          <a:xfrm>
            <a:off x="304800" y="4459788"/>
            <a:ext cx="8534400" cy="19159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defTabSz="457200"/>
            <a:r>
              <a:rPr lang="en-US" sz="2400" b="1" dirty="0" smtClean="0">
                <a:latin typeface=".VnArial" pitchFamily="34" charset="0"/>
              </a:rPr>
              <a:t>- §</a:t>
            </a:r>
            <a:r>
              <a:rPr lang="en-US" sz="2400" b="1" dirty="0">
                <a:latin typeface=".VnArial" pitchFamily="34" charset="0"/>
              </a:rPr>
              <a:t>ªm </a:t>
            </a:r>
            <a:r>
              <a:rPr lang="en-US" sz="2400" b="1" dirty="0" err="1">
                <a:latin typeface="VNI-Times" pitchFamily="2" charset="0"/>
              </a:rPr>
              <a:t>naøo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sao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dµy</a:t>
            </a:r>
            <a:r>
              <a:rPr lang="en-US" sz="2400" b="1" dirty="0">
                <a:latin typeface=".VnArial" pitchFamily="34" charset="0"/>
              </a:rPr>
              <a:t>, </a:t>
            </a:r>
            <a:r>
              <a:rPr lang="en-US" sz="2400" b="1" dirty="0" err="1">
                <a:latin typeface=".VnArial" pitchFamily="34" charset="0"/>
              </a:rPr>
              <a:t>ngµy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h«m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sau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trêi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sÏ</a:t>
            </a:r>
            <a:r>
              <a:rPr lang="en-US" sz="2400" b="1" dirty="0">
                <a:latin typeface=".VnArial" pitchFamily="34" charset="0"/>
              </a:rPr>
              <a:t> n¾ng.</a:t>
            </a:r>
          </a:p>
          <a:p>
            <a:pPr defTabSz="457200">
              <a:buFontTx/>
              <a:buChar char="-"/>
            </a:pPr>
            <a:r>
              <a:rPr lang="en-US" sz="2400" b="1" dirty="0" smtClean="0">
                <a:latin typeface=".VnArial" pitchFamily="34" charset="0"/>
              </a:rPr>
              <a:t> §</a:t>
            </a:r>
            <a:r>
              <a:rPr lang="en-US" sz="2400" b="1" dirty="0">
                <a:latin typeface=".VnArial" pitchFamily="34" charset="0"/>
              </a:rPr>
              <a:t>ªm </a:t>
            </a:r>
            <a:r>
              <a:rPr lang="en-US" sz="2400" b="1" dirty="0" err="1">
                <a:latin typeface="VNI-Times" pitchFamily="2" charset="0"/>
              </a:rPr>
              <a:t>naøo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Ýt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sao</a:t>
            </a:r>
            <a:r>
              <a:rPr lang="en-US" sz="2400" b="1" dirty="0">
                <a:latin typeface=".VnArial" pitchFamily="34" charset="0"/>
              </a:rPr>
              <a:t>, </a:t>
            </a:r>
            <a:r>
              <a:rPr lang="en-US" sz="2400" b="1" dirty="0" err="1">
                <a:latin typeface=".VnArial" pitchFamily="34" charset="0"/>
              </a:rPr>
              <a:t>ngµy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h«m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sau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trêi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sÏ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mư­a</a:t>
            </a:r>
            <a:r>
              <a:rPr lang="en-US" sz="2400" b="1" dirty="0" smtClean="0">
                <a:latin typeface=".VnArial" pitchFamily="34" charset="0"/>
              </a:rPr>
              <a:t>.</a:t>
            </a:r>
          </a:p>
          <a:p>
            <a:pPr defTabSz="457200">
              <a:buFontTx/>
              <a:buChar char="-"/>
            </a:pP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VËn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dông</a:t>
            </a:r>
            <a:r>
              <a:rPr lang="en-US" sz="2400" b="1" dirty="0" smtClean="0">
                <a:latin typeface=".VnTime" pitchFamily="34" charset="0"/>
              </a:rPr>
              <a:t>: </a:t>
            </a:r>
            <a:r>
              <a:rPr lang="en-US" sz="2400" b="1" dirty="0" err="1" smtClean="0">
                <a:latin typeface=".VnTime" pitchFamily="34" charset="0"/>
              </a:rPr>
              <a:t>Nh×n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sao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dù</a:t>
            </a:r>
            <a:r>
              <a:rPr lang="en-US" sz="2400" b="1" dirty="0" smtClean="0">
                <a:latin typeface=".VnTime" pitchFamily="34" charset="0"/>
              </a:rPr>
              <a:t> ®</a:t>
            </a:r>
            <a:r>
              <a:rPr lang="en-US" sz="2400" b="1" dirty="0" err="1" smtClean="0">
                <a:latin typeface=".VnTime" pitchFamily="34" charset="0"/>
              </a:rPr>
              <a:t>o¸n</a:t>
            </a:r>
            <a:r>
              <a:rPr lang="en-US" sz="2400" b="1" dirty="0" smtClean="0">
                <a:latin typeface=".VnTime" pitchFamily="34" charset="0"/>
              </a:rPr>
              <a:t> ®</a:t>
            </a:r>
            <a:r>
              <a:rPr lang="en-US" sz="2400" b="1" dirty="0" err="1" smtClean="0">
                <a:latin typeface=".VnTime" pitchFamily="34" charset="0"/>
              </a:rPr>
              <a:t>ư­îc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thêi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tiÕt</a:t>
            </a:r>
            <a:r>
              <a:rPr lang="en-US" sz="2400" b="1" dirty="0" smtClean="0">
                <a:latin typeface=".VnTime" pitchFamily="34" charset="0"/>
              </a:rPr>
              <a:t> ®Ó </a:t>
            </a:r>
            <a:r>
              <a:rPr lang="en-US" sz="2400" b="1" dirty="0" err="1" smtClean="0">
                <a:latin typeface=".VnTime" pitchFamily="34" charset="0"/>
              </a:rPr>
              <a:t>chñ</a:t>
            </a:r>
            <a:r>
              <a:rPr lang="en-US" sz="2400" b="1" dirty="0" smtClean="0">
                <a:latin typeface=".VnTime" pitchFamily="34" charset="0"/>
              </a:rPr>
              <a:t> ®</a:t>
            </a:r>
            <a:r>
              <a:rPr lang="en-US" sz="2400" b="1" dirty="0" err="1" smtClean="0">
                <a:latin typeface=".VnTime" pitchFamily="34" charset="0"/>
              </a:rPr>
              <a:t>éng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trong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c«ng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viÖc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ngµy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h«m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sau</a:t>
            </a:r>
            <a:r>
              <a:rPr lang="en-US" sz="2400" b="1" dirty="0" smtClean="0">
                <a:latin typeface=".VnTime" pitchFamily="34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hoÆc</a:t>
            </a:r>
            <a:r>
              <a:rPr lang="en-US" sz="2400" b="1" dirty="0" smtClean="0">
                <a:latin typeface=".VnTime" pitchFamily="34" charset="0"/>
              </a:rPr>
              <a:t> ®i l¹i).  </a:t>
            </a:r>
          </a:p>
          <a:p>
            <a:pPr defTabSz="457200">
              <a:buFontTx/>
              <a:buChar char="-"/>
            </a:pPr>
            <a:endParaRPr lang="en-US" sz="2400" dirty="0">
              <a:latin typeface=".VnArial" pitchFamily="34" charset="0"/>
            </a:endParaRPr>
          </a:p>
        </p:txBody>
      </p:sp>
      <p:pic>
        <p:nvPicPr>
          <p:cNvPr id="1094662" name="Picture 6" descr="inaqu1248240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8200"/>
            <a:ext cx="4343400" cy="3276600"/>
          </a:xfrm>
          <a:prstGeom prst="rect">
            <a:avLst/>
          </a:prstGeom>
          <a:noFill/>
        </p:spPr>
      </p:pic>
      <p:pic>
        <p:nvPicPr>
          <p:cNvPr id="1094663" name="Picture 7" descr="cumulo_galaxia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838200"/>
            <a:ext cx="4038600" cy="327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4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4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4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6553200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/>
            <a:r>
              <a:rPr lang="en-US" sz="2800" b="1" dirty="0" err="1" smtClean="0">
                <a:solidFill>
                  <a:srgbClr val="0000FF"/>
                </a:solidFill>
                <a:latin typeface="VNI-Times" pitchFamily="2" charset="0"/>
              </a:rPr>
              <a:t>Caâu</a:t>
            </a: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R¸ng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mì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gµ,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cã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nh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µ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th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×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gi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÷.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095685" name="Text Box 5"/>
          <p:cNvSpPr txBox="1">
            <a:spLocks noChangeArrowheads="1"/>
          </p:cNvSpPr>
          <p:nvPr/>
        </p:nvSpPr>
        <p:spPr bwMode="auto">
          <a:xfrm>
            <a:off x="304800" y="4724401"/>
            <a:ext cx="8458200" cy="26545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endParaRPr lang="en-US" sz="2400" b="1" dirty="0" smtClean="0">
              <a:latin typeface=".VnArial" pitchFamily="34" charset="0"/>
            </a:endParaRPr>
          </a:p>
          <a:p>
            <a:pPr defTabSz="457200">
              <a:spcBef>
                <a:spcPct val="50000"/>
              </a:spcBef>
            </a:pPr>
            <a:r>
              <a:rPr lang="en-US" sz="2400" b="1" dirty="0" smtClean="0">
                <a:latin typeface=".VnArial" pitchFamily="34" charset="0"/>
              </a:rPr>
              <a:t>-</a:t>
            </a:r>
            <a:r>
              <a:rPr lang="en-US" sz="2400" b="1" dirty="0" err="1" smtClean="0">
                <a:latin typeface=".VnArial" pitchFamily="34" charset="0"/>
              </a:rPr>
              <a:t>Khi</a:t>
            </a:r>
            <a:r>
              <a:rPr lang="en-US" sz="2400" b="1" dirty="0" smtClean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ch©n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trêi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cã</a:t>
            </a:r>
            <a:r>
              <a:rPr lang="en-US" sz="2400" b="1" dirty="0">
                <a:latin typeface=".VnArial" pitchFamily="34" charset="0"/>
              </a:rPr>
              <a:t> s¾c </a:t>
            </a:r>
            <a:r>
              <a:rPr lang="en-US" sz="2400" b="1" dirty="0" err="1">
                <a:latin typeface=".VnArial" pitchFamily="34" charset="0"/>
              </a:rPr>
              <a:t>vµng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th</a:t>
            </a:r>
            <a:r>
              <a:rPr lang="en-US" sz="2400" b="1" dirty="0">
                <a:latin typeface=".VnArial" pitchFamily="34" charset="0"/>
              </a:rPr>
              <a:t>× </a:t>
            </a:r>
            <a:r>
              <a:rPr lang="en-US" sz="2400" b="1" dirty="0" err="1">
                <a:latin typeface=".VnArial" pitchFamily="34" charset="0"/>
              </a:rPr>
              <a:t>b·o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cã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thÓ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x¶y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ra</a:t>
            </a:r>
            <a:r>
              <a:rPr lang="en-US" sz="2400" b="1" dirty="0" smtClean="0">
                <a:latin typeface=".VnArial" pitchFamily="34" charset="0"/>
              </a:rPr>
              <a:t>.</a:t>
            </a:r>
            <a:endParaRPr lang="en-US" sz="2400" dirty="0" smtClean="0"/>
          </a:p>
          <a:p>
            <a:pPr defTabSz="457200">
              <a:spcBef>
                <a:spcPct val="50000"/>
              </a:spcBef>
            </a:pPr>
            <a:r>
              <a:rPr lang="en-US" sz="2400" b="1" dirty="0" smtClean="0">
                <a:latin typeface=".VnTime" pitchFamily="34" charset="0"/>
              </a:rPr>
              <a:t>-</a:t>
            </a:r>
            <a:r>
              <a:rPr lang="en-US" sz="2400" b="1" dirty="0" err="1" smtClean="0">
                <a:latin typeface=".VnTime" pitchFamily="34" charset="0"/>
              </a:rPr>
              <a:t>VËn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dông</a:t>
            </a:r>
            <a:r>
              <a:rPr lang="en-US" sz="2400" b="1" dirty="0" smtClean="0">
                <a:latin typeface=".VnTime" pitchFamily="34" charset="0"/>
              </a:rPr>
              <a:t>: </a:t>
            </a:r>
            <a:r>
              <a:rPr lang="en-US" sz="2400" b="1" dirty="0" err="1" smtClean="0">
                <a:latin typeface=".VnTime" pitchFamily="34" charset="0"/>
              </a:rPr>
              <a:t>Dù</a:t>
            </a:r>
            <a:r>
              <a:rPr lang="en-US" sz="2400" b="1" dirty="0" smtClean="0">
                <a:latin typeface=".VnTime" pitchFamily="34" charset="0"/>
              </a:rPr>
              <a:t> ®</a:t>
            </a:r>
            <a:r>
              <a:rPr lang="en-US" sz="2400" b="1" dirty="0" err="1" smtClean="0">
                <a:latin typeface=".VnTime" pitchFamily="34" charset="0"/>
              </a:rPr>
              <a:t>o¸n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b·o</a:t>
            </a:r>
            <a:r>
              <a:rPr lang="en-US" sz="2400" b="1" dirty="0" smtClean="0">
                <a:latin typeface=".VnTime" pitchFamily="34" charset="0"/>
              </a:rPr>
              <a:t>, </a:t>
            </a:r>
            <a:r>
              <a:rPr lang="en-US" sz="2400" b="1" dirty="0" err="1" smtClean="0">
                <a:latin typeface=".VnTime" pitchFamily="34" charset="0"/>
              </a:rPr>
              <a:t>chñ</a:t>
            </a:r>
            <a:r>
              <a:rPr lang="en-US" sz="2400" b="1" dirty="0" smtClean="0">
                <a:latin typeface=".VnTime" pitchFamily="34" charset="0"/>
              </a:rPr>
              <a:t> ®</a:t>
            </a:r>
            <a:r>
              <a:rPr lang="en-US" sz="2400" b="1" dirty="0" err="1" smtClean="0">
                <a:latin typeface=".VnTime" pitchFamily="34" charset="0"/>
              </a:rPr>
              <a:t>éng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gi</a:t>
            </a:r>
            <a:r>
              <a:rPr lang="en-US" sz="2400" b="1" dirty="0" smtClean="0">
                <a:latin typeface=".VnTime" pitchFamily="34" charset="0"/>
              </a:rPr>
              <a:t>÷ </a:t>
            </a:r>
            <a:r>
              <a:rPr lang="en-US" sz="2400" b="1" dirty="0" err="1" smtClean="0">
                <a:latin typeface=".VnTime" pitchFamily="34" charset="0"/>
              </a:rPr>
              <a:t>g×n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nh</a:t>
            </a:r>
            <a:r>
              <a:rPr lang="en-US" sz="2400" b="1" dirty="0" smtClean="0">
                <a:latin typeface=".VnTime" pitchFamily="34" charset="0"/>
              </a:rPr>
              <a:t>µ </a:t>
            </a:r>
            <a:r>
              <a:rPr lang="en-US" sz="2400" b="1" dirty="0" err="1" smtClean="0">
                <a:latin typeface=".VnTime" pitchFamily="34" charset="0"/>
              </a:rPr>
              <a:t>cöa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hoa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mµu</a:t>
            </a:r>
            <a:r>
              <a:rPr lang="en-US" sz="2400" b="1" dirty="0" smtClean="0">
                <a:latin typeface=".VnTime" pitchFamily="34" charset="0"/>
              </a:rPr>
              <a:t>.  </a:t>
            </a:r>
          </a:p>
          <a:p>
            <a:pPr defTabSz="457200">
              <a:spcBef>
                <a:spcPct val="50000"/>
              </a:spcBef>
            </a:pPr>
            <a:endParaRPr lang="en-US" sz="2400" b="1" dirty="0" smtClean="0">
              <a:latin typeface=".VnArial" pitchFamily="34" charset="0"/>
            </a:endParaRPr>
          </a:p>
          <a:p>
            <a:pPr defTabSz="457200">
              <a:spcBef>
                <a:spcPct val="50000"/>
              </a:spcBef>
            </a:pPr>
            <a:endParaRPr lang="en-US" sz="2400" b="1" dirty="0">
              <a:latin typeface=".VnArial" pitchFamily="34" charset="0"/>
            </a:endParaRPr>
          </a:p>
        </p:txBody>
      </p:sp>
      <p:pic>
        <p:nvPicPr>
          <p:cNvPr id="1095687" name="Picture 7" descr="1DSC000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2819400" cy="3810000"/>
          </a:xfrm>
          <a:prstGeom prst="rect">
            <a:avLst/>
          </a:prstGeom>
          <a:noFill/>
        </p:spPr>
      </p:pic>
      <p:pic>
        <p:nvPicPr>
          <p:cNvPr id="1095690" name="Picture 10" descr="DCC_125414196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00" y="990600"/>
            <a:ext cx="2981325" cy="3733800"/>
          </a:xfrm>
          <a:prstGeom prst="rect">
            <a:avLst/>
          </a:prstGeom>
          <a:noFill/>
        </p:spPr>
      </p:pic>
      <p:pic>
        <p:nvPicPr>
          <p:cNvPr id="1095692" name="Picture 12" descr="bao-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914400"/>
            <a:ext cx="28956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8" name="Text Box 4"/>
          <p:cNvSpPr txBox="1">
            <a:spLocks noChangeArrowheads="1"/>
          </p:cNvSpPr>
          <p:nvPr/>
        </p:nvSpPr>
        <p:spPr bwMode="auto">
          <a:xfrm>
            <a:off x="381000" y="188913"/>
            <a:ext cx="72390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VNI-Times" pitchFamily="2" charset="0"/>
              </a:rPr>
              <a:t>Caâu</a:t>
            </a:r>
            <a:r>
              <a:rPr lang="en-US" sz="2800" b="1" dirty="0" smtClean="0">
                <a:solidFill>
                  <a:srgbClr val="0000FF"/>
                </a:solidFill>
                <a:latin typeface="VNI-Times" pitchFamily="2" charset="0"/>
              </a:rPr>
              <a:t> 4:</a:t>
            </a:r>
            <a:r>
              <a:rPr lang="en-US" sz="2800" b="1" dirty="0" smtClean="0">
                <a:solidFill>
                  <a:srgbClr val="0000FF"/>
                </a:solidFill>
                <a:latin typeface=".VnArial" pitchFamily="34" charset="0"/>
              </a:rPr>
              <a:t>Th¸ng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b¶y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kiÕn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bß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chØ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 lo l¹i </a:t>
            </a:r>
            <a:r>
              <a:rPr lang="en-US" sz="2800" b="1" dirty="0" err="1">
                <a:solidFill>
                  <a:srgbClr val="0000FF"/>
                </a:solidFill>
                <a:latin typeface=".VnArial" pitchFamily="34" charset="0"/>
              </a:rPr>
              <a:t>lôt</a:t>
            </a:r>
            <a:r>
              <a:rPr lang="en-US" sz="2800" b="1" dirty="0">
                <a:solidFill>
                  <a:srgbClr val="0000FF"/>
                </a:solidFill>
                <a:latin typeface=".Vn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74945" y="4495800"/>
            <a:ext cx="8458200" cy="15773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sz="2800" b="1" dirty="0" smtClean="0">
                <a:latin typeface=".VnArial" pitchFamily="34" charset="0"/>
              </a:rPr>
              <a:t>- </a:t>
            </a:r>
            <a:r>
              <a:rPr lang="en-US" sz="2800" b="1" dirty="0" err="1" smtClean="0">
                <a:latin typeface=".VnArial" pitchFamily="34" charset="0"/>
              </a:rPr>
              <a:t>KiÕn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ra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nhiÒu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vµo</a:t>
            </a:r>
            <a:r>
              <a:rPr lang="en-US" sz="2800" b="1" dirty="0">
                <a:latin typeface=".VnArial" pitchFamily="34" charset="0"/>
              </a:rPr>
              <a:t> </a:t>
            </a:r>
            <a:r>
              <a:rPr lang="en-US" sz="2800" b="1" dirty="0" err="1">
                <a:latin typeface=".VnArial" pitchFamily="34" charset="0"/>
              </a:rPr>
              <a:t>th¸ng</a:t>
            </a:r>
            <a:r>
              <a:rPr lang="en-US" sz="2800" b="1" dirty="0">
                <a:latin typeface=".VnArial" pitchFamily="34" charset="0"/>
              </a:rPr>
              <a:t> 7 (©m </a:t>
            </a:r>
            <a:r>
              <a:rPr lang="en-US" sz="2800" b="1" dirty="0" err="1">
                <a:latin typeface=".VnArial" pitchFamily="34" charset="0"/>
              </a:rPr>
              <a:t>lÞch</a:t>
            </a:r>
            <a:r>
              <a:rPr lang="en-US" sz="2800" b="1" dirty="0">
                <a:latin typeface=".VnArial" pitchFamily="34" charset="0"/>
              </a:rPr>
              <a:t>) </a:t>
            </a:r>
            <a:r>
              <a:rPr lang="en-US" sz="2800" b="1" dirty="0" err="1">
                <a:latin typeface="VNI-Times" pitchFamily="2" charset="0"/>
              </a:rPr>
              <a:t>laø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ñieàm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baùo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saép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coù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luõ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luït</a:t>
            </a:r>
            <a:r>
              <a:rPr lang="en-US" sz="2800" b="1" dirty="0" smtClean="0">
                <a:latin typeface=".VnArial" pitchFamily="34" charset="0"/>
              </a:rPr>
              <a:t>.</a:t>
            </a:r>
            <a:r>
              <a:rPr lang="en-US" sz="2800" dirty="0" smtClean="0"/>
              <a:t> </a:t>
            </a:r>
          </a:p>
          <a:p>
            <a:pPr algn="just" defTabSz="457200">
              <a:spcBef>
                <a:spcPct val="50000"/>
              </a:spcBef>
            </a:pPr>
            <a:r>
              <a:rPr lang="en-US" sz="2800" b="1" dirty="0" smtClean="0">
                <a:latin typeface=".VnTime" pitchFamily="34" charset="0"/>
              </a:rPr>
              <a:t>- </a:t>
            </a:r>
            <a:r>
              <a:rPr lang="en-US" sz="2800" b="1" dirty="0" err="1" smtClean="0">
                <a:latin typeface=".VnTime" pitchFamily="34" charset="0"/>
              </a:rPr>
              <a:t>VËn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dông</a:t>
            </a:r>
            <a:r>
              <a:rPr lang="en-US" sz="2800" b="1" dirty="0" smtClean="0">
                <a:latin typeface=".VnTime" pitchFamily="34" charset="0"/>
              </a:rPr>
              <a:t>: </a:t>
            </a:r>
            <a:r>
              <a:rPr lang="en-US" sz="2800" b="1" dirty="0" err="1" smtClean="0">
                <a:latin typeface=".VnTime" pitchFamily="34" charset="0"/>
              </a:rPr>
              <a:t>chñ</a:t>
            </a:r>
            <a:r>
              <a:rPr lang="en-US" sz="2800" b="1" dirty="0" smtClean="0">
                <a:latin typeface=".VnTime" pitchFamily="34" charset="0"/>
              </a:rPr>
              <a:t> ®</a:t>
            </a:r>
            <a:r>
              <a:rPr lang="en-US" sz="2800" b="1" dirty="0" err="1" smtClean="0">
                <a:latin typeface=".VnTime" pitchFamily="34" charset="0"/>
              </a:rPr>
              <a:t>éng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phßng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chèng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b·o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lôt</a:t>
            </a:r>
            <a:r>
              <a:rPr lang="en-US" sz="2800" b="1" dirty="0" smtClean="0">
                <a:latin typeface=".VnTime" pitchFamily="34" charset="0"/>
              </a:rPr>
              <a:t>. </a:t>
            </a:r>
          </a:p>
        </p:txBody>
      </p:sp>
      <p:pic>
        <p:nvPicPr>
          <p:cNvPr id="1096710" name="Picture 6" descr="hang-tram-nguoi-chet-vi-bao-lut-o-philippines-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343400" cy="3200400"/>
          </a:xfrm>
          <a:prstGeom prst="rect">
            <a:avLst/>
          </a:prstGeom>
          <a:noFill/>
        </p:spPr>
      </p:pic>
      <p:pic>
        <p:nvPicPr>
          <p:cNvPr id="1096711" name="Picture 7" descr="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" y="838200"/>
            <a:ext cx="4724400" cy="32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8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6705600" cy="5616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/>
            <a:r>
              <a:rPr lang="en-US" sz="3200" u="sng" dirty="0" smtClean="0">
                <a:solidFill>
                  <a:srgbClr val="CC00CC"/>
                </a:solidFill>
                <a:latin typeface="VNI-Times" pitchFamily="2" charset="0"/>
              </a:rPr>
              <a:t>*</a:t>
            </a:r>
            <a:r>
              <a:rPr lang="en-US" sz="3200" u="sng" dirty="0" err="1" smtClean="0">
                <a:solidFill>
                  <a:srgbClr val="CC00CC"/>
                </a:solidFill>
                <a:latin typeface="VNI-Times" pitchFamily="2" charset="0"/>
              </a:rPr>
              <a:t>Nhöõng</a:t>
            </a:r>
            <a:r>
              <a:rPr lang="en-US" sz="3200" u="sng" dirty="0" smtClean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caâu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tuïc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ngöõ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veà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thieân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nhieân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009669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8610600" cy="2531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sz="3200" dirty="0" smtClean="0">
                <a:latin typeface="VNI-Times" pitchFamily="2" charset="0"/>
              </a:rPr>
              <a:t>        </a:t>
            </a:r>
            <a:r>
              <a:rPr lang="en-US" sz="3200" dirty="0" err="1" smtClean="0">
                <a:latin typeface="VNI-Times" pitchFamily="2" charset="0"/>
              </a:rPr>
              <a:t>Laø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nhöõng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caâu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tuïc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ngöõ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ñuùc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keát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nhöõng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kinh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nghieäm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veà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thôøi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gian</a:t>
            </a:r>
            <a:r>
              <a:rPr lang="en-US" sz="3200" dirty="0">
                <a:latin typeface="VNI-Times" pitchFamily="2" charset="0"/>
              </a:rPr>
              <a:t> ,</a:t>
            </a:r>
            <a:r>
              <a:rPr lang="en-US" sz="3200" dirty="0" err="1">
                <a:latin typeface="VNI-Times" pitchFamily="2" charset="0"/>
              </a:rPr>
              <a:t>thôøi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tieát</a:t>
            </a:r>
            <a:r>
              <a:rPr lang="en-US" sz="3200" dirty="0" smtClean="0">
                <a:latin typeface="VNI-Times" pitchFamily="2" charset="0"/>
              </a:rPr>
              <a:t>, </a:t>
            </a:r>
            <a:r>
              <a:rPr lang="en-US" sz="3200" dirty="0" err="1" smtClean="0">
                <a:latin typeface="VNI-Times" pitchFamily="2" charset="0"/>
              </a:rPr>
              <a:t>baõo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nhaân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daân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yù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thöùc</a:t>
            </a:r>
            <a:r>
              <a:rPr lang="en-US" sz="3200" dirty="0">
                <a:latin typeface="VNI-Times" pitchFamily="2" charset="0"/>
              </a:rPr>
              <a:t>, </a:t>
            </a:r>
            <a:r>
              <a:rPr lang="en-US" sz="3200" dirty="0" err="1">
                <a:latin typeface="VNI-Times" pitchFamily="2" charset="0"/>
              </a:rPr>
              <a:t>chuû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ñoäng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saép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xeáp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coâng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vieäc,boá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trí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cuoäc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soáng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sinh</a:t>
            </a:r>
            <a:r>
              <a:rPr lang="en-US" sz="3200" dirty="0">
                <a:latin typeface="VNI-Times" pitchFamily="2" charset="0"/>
              </a:rPr>
              <a:t>  </a:t>
            </a:r>
            <a:r>
              <a:rPr lang="en-US" sz="3200" dirty="0" err="1">
                <a:latin typeface="VNI-Times" pitchFamily="2" charset="0"/>
              </a:rPr>
              <a:t>hoaït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ñeà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phoøng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thieân</a:t>
            </a:r>
            <a:r>
              <a:rPr lang="en-US" sz="3200" dirty="0">
                <a:latin typeface="VNI-Times" pitchFamily="2" charset="0"/>
              </a:rPr>
              <a:t> tai </a:t>
            </a:r>
            <a:r>
              <a:rPr lang="en-US" sz="3200" dirty="0" err="1">
                <a:latin typeface="VNI-Times" pitchFamily="2" charset="0"/>
              </a:rPr>
              <a:t>moät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caùch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hôïp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lí</a:t>
            </a:r>
            <a:r>
              <a:rPr lang="en-US" sz="3200" dirty="0">
                <a:latin typeface="VNI-Times" pitchFamily="2" charset="0"/>
              </a:rPr>
              <a:t>.</a:t>
            </a:r>
          </a:p>
        </p:txBody>
      </p:sp>
      <p:pic>
        <p:nvPicPr>
          <p:cNvPr id="1009671" name="Picture 7" descr="clock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2171700" cy="2349500"/>
          </a:xfrm>
          <a:prstGeom prst="rect">
            <a:avLst/>
          </a:prstGeom>
          <a:noFill/>
        </p:spPr>
      </p:pic>
      <p:pic>
        <p:nvPicPr>
          <p:cNvPr id="1009673" name="Picture 9" descr="anh%2520Du%2520bao%2520thoi%2520tiet%252019h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219200"/>
            <a:ext cx="3200400" cy="2743200"/>
          </a:xfrm>
          <a:prstGeom prst="rect">
            <a:avLst/>
          </a:prstGeom>
          <a:noFill/>
        </p:spPr>
      </p:pic>
      <p:pic>
        <p:nvPicPr>
          <p:cNvPr id="1009677" name="Picture 13" descr="703_ll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2192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0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6" name="Text Box 4"/>
          <p:cNvSpPr txBox="1">
            <a:spLocks noChangeArrowheads="1"/>
          </p:cNvSpPr>
          <p:nvPr/>
        </p:nvSpPr>
        <p:spPr bwMode="auto">
          <a:xfrm>
            <a:off x="304800" y="400050"/>
            <a:ext cx="3886200" cy="26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sp>
        <p:nvSpPr>
          <p:cNvPr id="1062917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5616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CC00CC"/>
                </a:solidFill>
                <a:latin typeface="VNI-Times" pitchFamily="2" charset="0"/>
              </a:rPr>
              <a:t>b.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Nhöõng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caâu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tuïc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ngöõ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veà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lao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ñoäng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saûn</a:t>
            </a:r>
            <a:r>
              <a:rPr lang="en-US" sz="3200" u="sng" dirty="0">
                <a:solidFill>
                  <a:srgbClr val="CC00CC"/>
                </a:solidFill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CC00CC"/>
                </a:solidFill>
                <a:latin typeface="VNI-Times" pitchFamily="2" charset="0"/>
              </a:rPr>
              <a:t>xuaát</a:t>
            </a:r>
            <a:endParaRPr lang="en-US" sz="3200" u="sng" dirty="0">
              <a:solidFill>
                <a:srgbClr val="CC00CC"/>
              </a:solidFill>
              <a:latin typeface="VNI-Times" pitchFamily="2" charset="0"/>
            </a:endParaRPr>
          </a:p>
        </p:txBody>
      </p:sp>
      <p:sp>
        <p:nvSpPr>
          <p:cNvPr id="1062918" name="Text Box 6"/>
          <p:cNvSpPr txBox="1">
            <a:spLocks noChangeArrowheads="1"/>
          </p:cNvSpPr>
          <p:nvPr/>
        </p:nvSpPr>
        <p:spPr bwMode="auto">
          <a:xfrm>
            <a:off x="314195" y="798512"/>
            <a:ext cx="4495800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Caâu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5:Taác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ñaát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taác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vaøng</a:t>
            </a:r>
            <a:endParaRPr lang="en-US" sz="3200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62919" name="Text Box 7"/>
          <p:cNvSpPr txBox="1">
            <a:spLocks noChangeArrowheads="1"/>
          </p:cNvSpPr>
          <p:nvPr/>
        </p:nvSpPr>
        <p:spPr bwMode="auto">
          <a:xfrm>
            <a:off x="457200" y="1695450"/>
            <a:ext cx="3352800" cy="26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defTabSz="457200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314195" y="4191000"/>
            <a:ext cx="8686800" cy="2531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defTabSz="457200"/>
            <a:r>
              <a:rPr lang="en-US" sz="2000" b="1" dirty="0" smtClean="0">
                <a:latin typeface="VNI-Times" pitchFamily="2" charset="0"/>
              </a:rPr>
              <a:t>- </a:t>
            </a:r>
            <a:r>
              <a:rPr lang="en-US" sz="2000" b="1" dirty="0" err="1" smtClean="0">
                <a:latin typeface="VNI-Times" pitchFamily="2" charset="0"/>
              </a:rPr>
              <a:t>Ñaát</a:t>
            </a:r>
            <a:r>
              <a:rPr lang="en-US" sz="2000" b="1" dirty="0" smtClean="0">
                <a:latin typeface="VNI-Times" pitchFamily="2" charset="0"/>
              </a:rPr>
              <a:t> </a:t>
            </a:r>
            <a:r>
              <a:rPr lang="en-US" sz="2000" b="1" dirty="0" err="1" smtClean="0">
                <a:latin typeface="VNI-Times" pitchFamily="2" charset="0"/>
              </a:rPr>
              <a:t>quyù</a:t>
            </a:r>
            <a:r>
              <a:rPr lang="en-US" sz="2000" b="1" dirty="0" smtClean="0">
                <a:latin typeface="VNI-Times" pitchFamily="2" charset="0"/>
              </a:rPr>
              <a:t> </a:t>
            </a:r>
            <a:r>
              <a:rPr lang="en-US" sz="2000" b="1" dirty="0" err="1" smtClean="0">
                <a:latin typeface="VNI-Times" pitchFamily="2" charset="0"/>
              </a:rPr>
              <a:t>nhö</a:t>
            </a:r>
            <a:r>
              <a:rPr lang="en-US" sz="2000" b="1" dirty="0" smtClean="0">
                <a:latin typeface="VNI-Times" pitchFamily="2" charset="0"/>
              </a:rPr>
              <a:t> </a:t>
            </a:r>
            <a:r>
              <a:rPr lang="en-US" sz="2000" b="1" dirty="0" err="1" smtClean="0">
                <a:latin typeface="VNI-Times" pitchFamily="2" charset="0"/>
              </a:rPr>
              <a:t>vaøng</a:t>
            </a:r>
            <a:endParaRPr lang="en-US" sz="2000" b="1" dirty="0" smtClean="0">
              <a:latin typeface="VNI-Times" pitchFamily="2" charset="0"/>
            </a:endParaRPr>
          </a:p>
          <a:p>
            <a:pPr defTabSz="457200"/>
            <a:r>
              <a:rPr lang="en-US" sz="2000" b="1" dirty="0" smtClean="0">
                <a:latin typeface=".VnArial" pitchFamily="34" charset="0"/>
              </a:rPr>
              <a:t>- </a:t>
            </a:r>
            <a:r>
              <a:rPr lang="en-US" sz="2000" b="1" dirty="0" err="1" smtClean="0">
                <a:latin typeface=".VnArial" pitchFamily="34" charset="0"/>
              </a:rPr>
              <a:t>TÊc</a:t>
            </a:r>
            <a:r>
              <a:rPr lang="en-US" sz="2000" b="1" dirty="0" smtClean="0">
                <a:latin typeface=".VnArial" pitchFamily="34" charset="0"/>
              </a:rPr>
              <a:t> ®</a:t>
            </a:r>
            <a:r>
              <a:rPr lang="en-US" sz="2000" b="1" dirty="0" err="1" smtClean="0">
                <a:latin typeface=".VnArial" pitchFamily="34" charset="0"/>
              </a:rPr>
              <a:t>Êt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chØ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mét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m¶nh</a:t>
            </a:r>
            <a:r>
              <a:rPr lang="en-US" sz="2000" b="1" dirty="0" smtClean="0">
                <a:latin typeface=".VnArial" pitchFamily="34" charset="0"/>
              </a:rPr>
              <a:t> ®</a:t>
            </a:r>
            <a:r>
              <a:rPr lang="en-US" sz="2000" b="1" dirty="0" err="1" smtClean="0">
                <a:latin typeface=".VnArial" pitchFamily="34" charset="0"/>
              </a:rPr>
              <a:t>Êt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rÊt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nhá</a:t>
            </a:r>
            <a:r>
              <a:rPr lang="en-US" sz="2000" b="1" dirty="0" smtClean="0">
                <a:latin typeface=".VnArial" pitchFamily="34" charset="0"/>
              </a:rPr>
              <a:t> (</a:t>
            </a:r>
            <a:r>
              <a:rPr lang="en-US" sz="2000" b="1" dirty="0" err="1" smtClean="0">
                <a:latin typeface="VNI-Times" pitchFamily="2" charset="0"/>
              </a:rPr>
              <a:t>taác</a:t>
            </a:r>
            <a:r>
              <a:rPr lang="en-US" sz="2000" b="1" dirty="0" smtClean="0">
                <a:latin typeface="VNI-Times" pitchFamily="2" charset="0"/>
              </a:rPr>
              <a:t> û </a:t>
            </a:r>
            <a:r>
              <a:rPr lang="en-US" sz="2000" b="1" dirty="0" err="1" smtClean="0">
                <a:latin typeface="VNI-Times" pitchFamily="2" charset="0"/>
              </a:rPr>
              <a:t>baèng</a:t>
            </a:r>
            <a:r>
              <a:rPr lang="en-US" sz="2000" b="1" dirty="0" smtClean="0">
                <a:latin typeface="VNI-Times" pitchFamily="2" charset="0"/>
              </a:rPr>
              <a:t> 1/10 </a:t>
            </a:r>
            <a:r>
              <a:rPr lang="en-US" sz="2000" b="1" dirty="0" err="1" smtClean="0">
                <a:latin typeface="VNI-Times" pitchFamily="2" charset="0"/>
              </a:rPr>
              <a:t>thöôùc</a:t>
            </a:r>
            <a:r>
              <a:rPr lang="en-US" sz="2000" b="1" dirty="0" smtClean="0">
                <a:latin typeface="VNI-Times" pitchFamily="2" charset="0"/>
              </a:rPr>
              <a:t> )</a:t>
            </a:r>
          </a:p>
          <a:p>
            <a:pPr defTabSz="457200"/>
            <a:r>
              <a:rPr lang="en-US" sz="2000" b="1" dirty="0" smtClean="0">
                <a:latin typeface=".VnArial" pitchFamily="34" charset="0"/>
              </a:rPr>
              <a:t>- </a:t>
            </a:r>
            <a:r>
              <a:rPr lang="en-US" sz="2000" b="1" dirty="0" err="1" smtClean="0">
                <a:latin typeface=".VnArial" pitchFamily="34" charset="0"/>
              </a:rPr>
              <a:t>Vµng</a:t>
            </a:r>
            <a:r>
              <a:rPr lang="en-US" sz="2000" b="1" dirty="0" smtClean="0">
                <a:latin typeface=".VnArial" pitchFamily="34" charset="0"/>
              </a:rPr>
              <a:t> lµ </a:t>
            </a:r>
            <a:r>
              <a:rPr lang="en-US" sz="2000" b="1" dirty="0" err="1" smtClean="0">
                <a:latin typeface=".VnArial" pitchFamily="34" charset="0"/>
              </a:rPr>
              <a:t>kim</a:t>
            </a:r>
            <a:r>
              <a:rPr lang="en-US" sz="2000" b="1" dirty="0" smtClean="0">
                <a:latin typeface=".VnArial" pitchFamily="34" charset="0"/>
              </a:rPr>
              <a:t> lo¹i </a:t>
            </a:r>
            <a:r>
              <a:rPr lang="en-US" sz="2000" b="1" dirty="0" err="1" smtClean="0">
                <a:latin typeface=".VnArial" pitchFamily="34" charset="0"/>
              </a:rPr>
              <a:t>quý</a:t>
            </a:r>
            <a:r>
              <a:rPr lang="en-US" sz="2000" b="1" dirty="0" smtClean="0">
                <a:latin typeface=".VnArial" pitchFamily="34" charset="0"/>
              </a:rPr>
              <a:t> ®­</a:t>
            </a:r>
            <a:r>
              <a:rPr lang="en-US" sz="2000" b="1" dirty="0" err="1" smtClean="0">
                <a:latin typeface=".VnArial" pitchFamily="34" charset="0"/>
              </a:rPr>
              <a:t>îc</a:t>
            </a:r>
            <a:r>
              <a:rPr lang="en-US" sz="2000" b="1" dirty="0" smtClean="0">
                <a:latin typeface=".VnArial" pitchFamily="34" charset="0"/>
              </a:rPr>
              <a:t> ®o </a:t>
            </a:r>
            <a:r>
              <a:rPr lang="en-US" sz="2000" b="1" dirty="0" err="1" smtClean="0">
                <a:latin typeface=".VnArial" pitchFamily="34" charset="0"/>
              </a:rPr>
              <a:t>b»ng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c©n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tiÓu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li</a:t>
            </a:r>
            <a:r>
              <a:rPr lang="en-US" sz="2000" b="1" dirty="0" smtClean="0">
                <a:latin typeface=".VnArial" pitchFamily="34" charset="0"/>
              </a:rPr>
              <a:t>, </a:t>
            </a:r>
            <a:r>
              <a:rPr lang="en-US" sz="2000" b="1" dirty="0" err="1" smtClean="0">
                <a:latin typeface=".VnArial" pitchFamily="34" charset="0"/>
              </a:rPr>
              <a:t>hiÕm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khi</a:t>
            </a:r>
            <a:r>
              <a:rPr lang="en-US" sz="2000" b="1" dirty="0" smtClean="0">
                <a:latin typeface=".VnArial" pitchFamily="34" charset="0"/>
              </a:rPr>
              <a:t> ®o </a:t>
            </a:r>
            <a:r>
              <a:rPr lang="en-US" sz="2000" b="1" dirty="0" err="1" smtClean="0">
                <a:latin typeface=".VnArial" pitchFamily="34" charset="0"/>
              </a:rPr>
              <a:t>b»ng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tÊc</a:t>
            </a:r>
            <a:r>
              <a:rPr lang="en-US" sz="2000" b="1" dirty="0" smtClean="0">
                <a:latin typeface=".VnArial" pitchFamily="34" charset="0"/>
              </a:rPr>
              <a:t>. </a:t>
            </a:r>
          </a:p>
          <a:p>
            <a:pPr defTabSz="457200"/>
            <a:r>
              <a:rPr lang="en-US" sz="2000" b="1" dirty="0" smtClean="0">
                <a:latin typeface=".VnArial" pitchFamily="34" charset="0"/>
              </a:rPr>
              <a:t>-</a:t>
            </a:r>
            <a:r>
              <a:rPr lang="en-US" sz="2000" b="1" dirty="0" err="1" smtClean="0">
                <a:latin typeface=".VnArial" pitchFamily="34" charset="0"/>
              </a:rPr>
              <a:t>TÊc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vµng</a:t>
            </a:r>
            <a:r>
              <a:rPr lang="en-US" sz="2000" b="1" dirty="0" smtClean="0">
                <a:latin typeface=".VnArial" pitchFamily="34" charset="0"/>
              </a:rPr>
              <a:t> lµ </a:t>
            </a:r>
            <a:r>
              <a:rPr lang="en-US" sz="2000" b="1" dirty="0" err="1" smtClean="0">
                <a:latin typeface=".VnArial" pitchFamily="34" charset="0"/>
              </a:rPr>
              <a:t>l­îng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vµng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lín</a:t>
            </a:r>
            <a:r>
              <a:rPr lang="en-US" sz="2000" b="1" dirty="0" smtClean="0">
                <a:latin typeface=".VnArial" pitchFamily="34" charset="0"/>
              </a:rPr>
              <a:t>, </a:t>
            </a:r>
            <a:r>
              <a:rPr lang="en-US" sz="2000" b="1" dirty="0" err="1" smtClean="0">
                <a:latin typeface=".VnArial" pitchFamily="34" charset="0"/>
              </a:rPr>
              <a:t>quý</a:t>
            </a:r>
            <a:r>
              <a:rPr lang="en-US" sz="2000" b="1" dirty="0" smtClean="0">
                <a:latin typeface=".VnArial" pitchFamily="34" charset="0"/>
              </a:rPr>
              <a:t> </a:t>
            </a:r>
            <a:r>
              <a:rPr lang="en-US" sz="2000" b="1" dirty="0" err="1" smtClean="0">
                <a:latin typeface=".VnArial" pitchFamily="34" charset="0"/>
              </a:rPr>
              <a:t>gi</a:t>
            </a:r>
            <a:r>
              <a:rPr lang="en-US" sz="2000" b="1" dirty="0" smtClean="0">
                <a:latin typeface=".VnArial" pitchFamily="34" charset="0"/>
              </a:rPr>
              <a:t>¸ v« </a:t>
            </a:r>
            <a:r>
              <a:rPr lang="en-US" sz="2000" b="1" dirty="0" err="1" smtClean="0">
                <a:latin typeface=".VnArial" pitchFamily="34" charset="0"/>
              </a:rPr>
              <a:t>cïng</a:t>
            </a:r>
            <a:r>
              <a:rPr lang="en-US" sz="2000" b="1" dirty="0" smtClean="0">
                <a:latin typeface=".VnArial" pitchFamily="34" charset="0"/>
              </a:rPr>
              <a:t>. </a:t>
            </a:r>
          </a:p>
          <a:p>
            <a:pPr defTabSz="457200"/>
            <a:r>
              <a:rPr lang="en-US" sz="2000" b="1" dirty="0" smtClean="0">
                <a:latin typeface=".VnTime" pitchFamily="34" charset="0"/>
              </a:rPr>
              <a:t>- </a:t>
            </a:r>
            <a:r>
              <a:rPr lang="en-US" sz="2000" b="1" dirty="0" err="1" smtClean="0">
                <a:latin typeface=".VnTime" pitchFamily="34" charset="0"/>
              </a:rPr>
              <a:t>VËn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dông</a:t>
            </a:r>
            <a:r>
              <a:rPr lang="en-US" sz="2000" b="1" dirty="0" smtClean="0">
                <a:latin typeface=".VnTime" pitchFamily="34" charset="0"/>
              </a:rPr>
              <a:t>: Phª </a:t>
            </a:r>
            <a:r>
              <a:rPr lang="en-US" sz="2000" b="1" dirty="0" err="1" smtClean="0">
                <a:latin typeface=".VnTime" pitchFamily="34" charset="0"/>
              </a:rPr>
              <a:t>ph¸n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hiÖn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t­îng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l·ng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phÝ</a:t>
            </a:r>
            <a:r>
              <a:rPr lang="en-US" sz="2000" b="1" dirty="0" smtClean="0">
                <a:latin typeface=".VnTime" pitchFamily="34" charset="0"/>
              </a:rPr>
              <a:t> ®</a:t>
            </a:r>
            <a:r>
              <a:rPr lang="en-US" sz="2000" b="1" dirty="0" err="1" smtClean="0">
                <a:latin typeface=".VnTime" pitchFamily="34" charset="0"/>
              </a:rPr>
              <a:t>Êt</a:t>
            </a:r>
            <a:r>
              <a:rPr lang="en-US" sz="2000" b="1" dirty="0" smtClean="0">
                <a:latin typeface=".VnTime" pitchFamily="34" charset="0"/>
              </a:rPr>
              <a:t> , ®Ò </a:t>
            </a:r>
            <a:r>
              <a:rPr lang="en-US" sz="2000" b="1" dirty="0" err="1" smtClean="0">
                <a:latin typeface=".VnTime" pitchFamily="34" charset="0"/>
              </a:rPr>
              <a:t>cao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gi</a:t>
            </a:r>
            <a:r>
              <a:rPr lang="en-US" sz="2000" b="1" dirty="0" smtClean="0">
                <a:latin typeface=".VnTime" pitchFamily="34" charset="0"/>
              </a:rPr>
              <a:t>¸ </a:t>
            </a:r>
            <a:r>
              <a:rPr lang="en-US" sz="2000" b="1" dirty="0" err="1" smtClean="0">
                <a:latin typeface=".VnTime" pitchFamily="34" charset="0"/>
              </a:rPr>
              <a:t>trÞ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cña</a:t>
            </a:r>
            <a:r>
              <a:rPr lang="en-US" sz="2000" b="1" dirty="0" smtClean="0">
                <a:latin typeface=".VnTime" pitchFamily="34" charset="0"/>
              </a:rPr>
              <a:t> ®</a:t>
            </a:r>
            <a:r>
              <a:rPr lang="en-US" sz="2000" b="1" dirty="0" err="1" smtClean="0">
                <a:latin typeface=".VnTime" pitchFamily="34" charset="0"/>
              </a:rPr>
              <a:t>Êt</a:t>
            </a:r>
            <a:r>
              <a:rPr lang="en-US" sz="2000" b="1" dirty="0" smtClean="0">
                <a:latin typeface=".VnTime" pitchFamily="34" charset="0"/>
              </a:rPr>
              <a:t>.</a:t>
            </a:r>
          </a:p>
          <a:p>
            <a:pPr defTabSz="457200"/>
            <a:endParaRPr lang="en-US" sz="2000" b="1" dirty="0" smtClean="0">
              <a:latin typeface=".VnArial" pitchFamily="34" charset="0"/>
            </a:endParaRPr>
          </a:p>
          <a:p>
            <a:pPr defTabSz="457200"/>
            <a:r>
              <a:rPr lang="en-US" sz="2000" b="1" dirty="0" smtClean="0">
                <a:latin typeface=".VnArial" pitchFamily="34" charset="0"/>
              </a:rPr>
              <a:t>  </a:t>
            </a:r>
          </a:p>
          <a:p>
            <a:pPr defTabSz="457200"/>
            <a:r>
              <a:rPr lang="en-US" sz="2000" b="1" dirty="0" smtClean="0">
                <a:latin typeface=".VnArial" pitchFamily="34" charset="0"/>
              </a:rPr>
              <a:t>              </a:t>
            </a:r>
            <a:endParaRPr lang="en-US" sz="2000" b="1" dirty="0">
              <a:latin typeface=".VnArial" pitchFamily="34" charset="0"/>
            </a:endParaRPr>
          </a:p>
        </p:txBody>
      </p:sp>
      <p:pic>
        <p:nvPicPr>
          <p:cNvPr id="1062923" name="Picture 11" descr="1878759-measure-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395" y="1287462"/>
            <a:ext cx="4191000" cy="2667000"/>
          </a:xfrm>
          <a:prstGeom prst="rect">
            <a:avLst/>
          </a:prstGeom>
          <a:noFill/>
        </p:spPr>
      </p:pic>
      <p:pic>
        <p:nvPicPr>
          <p:cNvPr id="1062926" name="Picture 14" descr="giooithieu%2520tp(1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8595" y="1322387"/>
            <a:ext cx="3889375" cy="2574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3&quot;/&gt;&lt;/object&gt;&lt;object type=&quot;3&quot; unique_id=&quot;10005&quot;&gt;&lt;property id=&quot;20148&quot; value=&quot;5&quot;/&gt;&lt;property id=&quot;20300&quot; value=&quot;Slide 2 - &amp;quot;Tuần 20 – Tiết 73- Văn&amp;#x0D;&amp;#x0A;TỤC NGỮ VỀ THIÊN NHIÊN VÀ LAO ĐỘNG SẢN XUẤT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&amp;#x0D;&amp;#x0A;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&amp;#x0D;&amp;#x0A;&amp;#x0D;&amp;#x0A;SO SÁNH THÀNH NGỮ VÀ TỤC NGỮ&amp;#x0D;&amp;#x0A;&amp;#x0D;&amp;#x0A;&amp;#x0D;&amp;#x0A;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SO SÁNH TỤC NGỮ VỚI CA DAO DÂN CA&amp;quot;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74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object type=&quot;3&quot; unique_id=&quot;10018&quot;&gt;&lt;property id=&quot;20148&quot; value=&quot;5&quot;/&gt;&lt;property id=&quot;20300&quot; value=&quot;Slide 15&quot;/&gt;&lt;property id=&quot;20307&quot; value=&quot;277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 - &amp;quot;III.Tæng kÕt &amp;#x0D;&amp;#x0A;&amp;quot;&quot;/&gt;&lt;property id=&quot;20307&quot; value=&quot;279&quot;/&gt;&lt;/object&gt;&lt;object type=&quot;3&quot; unique_id=&quot;10021&quot;&gt;&lt;property id=&quot;20148&quot; value=&quot;5&quot;/&gt;&lt;property id=&quot;20300&quot; value=&quot;Slide 18 - &amp;quot;Ghi nhí &amp;quot;&quot;/&gt;&lt;property id=&quot;20307&quot; value=&quot;280&quot;/&gt;&lt;/object&gt;&lt;object type=&quot;3&quot; unique_id=&quot;10022&quot;&gt;&lt;property id=&quot;20148&quot; value=&quot;5&quot;/&gt;&lt;property id=&quot;20300&quot; value=&quot;Slide 19&quot;/&gt;&lt;property id=&quot;20307&quot; value=&quot;281&quot;/&gt;&lt;/object&gt;&lt;object type=&quot;3&quot; unique_id=&quot;10023&quot;&gt;&lt;property id=&quot;20148&quot; value=&quot;5&quot;/&gt;&lt;property id=&quot;20300&quot; value=&quot;Slide 20&quot;/&gt;&lt;property id=&quot;20307&quot; value=&quot;282&quot;/&gt;&lt;/object&gt;&lt;object type=&quot;3&quot; unique_id=&quot;10024&quot;&gt;&lt;property id=&quot;20148&quot; value=&quot;5&quot;/&gt;&lt;property id=&quot;20300&quot; value=&quot;Slide 21&quot;/&gt;&lt;property id=&quot;20307&quot; value=&quot;283&quot;/&gt;&lt;/object&gt;&lt;object type=&quot;3&quot; unique_id=&quot;10025&quot;&gt;&lt;property id=&quot;20148&quot; value=&quot;5&quot;/&gt;&lt;property id=&quot;20300&quot; value=&quot;Slide 22&quot;/&gt;&lt;property id=&quot;20307&quot; value=&quot;284&quot;/&gt;&lt;/object&gt;&lt;object type=&quot;3&quot; unique_id=&quot;10026&quot;&gt;&lt;property id=&quot;20148&quot; value=&quot;5&quot;/&gt;&lt;property id=&quot;20300&quot; value=&quot;Slide 23&quot;/&gt;&lt;property id=&quot;20307&quot; value=&quot;285&quot;/&gt;&lt;/object&gt;&lt;object type=&quot;3&quot; unique_id=&quot;10027&quot;&gt;&lt;property id=&quot;20148&quot; value=&quot;5&quot;/&gt;&lt;property id=&quot;20300&quot; value=&quot;Slide 24&quot;/&gt;&lt;property id=&quot;20307&quot; value=&quot;286&quot;/&gt;&lt;/object&gt;&lt;object type=&quot;3&quot; unique_id=&quot;10028&quot;&gt;&lt;property id=&quot;20148&quot; value=&quot;5&quot;/&gt;&lt;property id=&quot;20300&quot; value=&quot;Slide 25&quot;/&gt;&lt;property id=&quot;20307&quot; value=&quot;287&quot;/&gt;&lt;/object&gt;&lt;object type=&quot;3&quot; unique_id=&quot;10029&quot;&gt;&lt;property id=&quot;20148&quot; value=&quot;5&quot;/&gt;&lt;property id=&quot;20300&quot; value=&quot;Slide 26&quot;/&gt;&lt;property id=&quot;20307&quot; value=&quot;288&quot;/&gt;&lt;/object&gt;&lt;object type=&quot;3&quot; unique_id=&quot;10030&quot;&gt;&lt;property id=&quot;20148&quot; value=&quot;5&quot;/&gt;&lt;property id=&quot;20300&quot; value=&quot;Slide 27 - &amp;quot;C¸c c©u tôc ng÷ vÒ thiªn nhiªn&amp;quot;&quot;/&gt;&lt;property id=&quot;20307&quot; value=&quot;289&quot;/&gt;&lt;/object&gt;&lt;object type=&quot;3&quot; unique_id=&quot;10031&quot;&gt;&lt;property id=&quot;20148&quot; value=&quot;5&quot;/&gt;&lt;property id=&quot;20300&quot; value=&quot;Slide 28&quot;/&gt;&lt;property id=&quot;20307&quot; value=&quot;290&quot;/&gt;&lt;/object&gt;&lt;object type=&quot;3&quot; unique_id=&quot;10032&quot;&gt;&lt;property id=&quot;20148&quot; value=&quot;5&quot;/&gt;&lt;property id=&quot;20300&quot; value=&quot;Slide 29 - &amp;quot;Tuần 20 – Tiết 73- Văn&amp;#x0D;&amp;#x0A;TỤC NGỮ VỀ THIÊN NHIÊN VÀ LAO ĐỘNG SẢN XUẤT&amp;quot;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1387</Words>
  <Application>Microsoft Office PowerPoint</Application>
  <PresentationFormat>On-screen Show (4:3)</PresentationFormat>
  <Paragraphs>198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CorelDRAW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III.Tæng kÕt  </vt:lpstr>
      <vt:lpstr>Ghi nhí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C¸c c©u tôc ng÷ vÒ thiªn nhiªn</vt:lpstr>
      <vt:lpstr>PowerPoint Presentation</vt:lpstr>
      <vt:lpstr>Tuần 20 – Tiết 73- Văn TỤC NGỮ VỀ THIÊN NHIÊN VÀ LAO ĐỘNG SẢN XUẤT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KỲ II MÔN:  NGỮ VĂN 7    Tuần 20 – Tiết 73- Văn TỤC NGỮ VỀ THIÊN NHIÊN  VÀ LAO ĐỘNG SẢN XUẤT </dc:title>
  <dc:creator>DELL</dc:creator>
  <cp:lastModifiedBy>AutoBVT</cp:lastModifiedBy>
  <cp:revision>31</cp:revision>
  <dcterms:created xsi:type="dcterms:W3CDTF">2006-08-16T00:00:00Z</dcterms:created>
  <dcterms:modified xsi:type="dcterms:W3CDTF">2019-03-31T15:11:53Z</dcterms:modified>
</cp:coreProperties>
</file>